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0.44800000000000001</c:v>
                </c:pt>
                <c:pt idx="1">
                  <c:v>0.55000000000000004</c:v>
                </c:pt>
                <c:pt idx="2">
                  <c:v>0</c:v>
                </c:pt>
                <c:pt idx="3">
                  <c:v>2E-3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0.83297644539614557</c:v>
                </c:pt>
                <c:pt idx="1">
                  <c:v>0.1670235546038544</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2.5999999999999999E-2</c:v>
                </c:pt>
                <c:pt idx="1">
                  <c:v>7.0000000000000007E-2</c:v>
                </c:pt>
                <c:pt idx="2">
                  <c:v>0.248</c:v>
                </c:pt>
                <c:pt idx="3">
                  <c:v>0.65600000000000014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0.94799999999999995</c:v>
                </c:pt>
                <c:pt idx="1">
                  <c:v>6.0000000000000001E-3</c:v>
                </c:pt>
                <c:pt idx="2">
                  <c:v>1.6E-2</c:v>
                </c:pt>
                <c:pt idx="3">
                  <c:v>8.0000000000000002E-3</c:v>
                </c:pt>
                <c:pt idx="4">
                  <c:v>0</c:v>
                </c:pt>
                <c:pt idx="5">
                  <c:v>2.1999999999999999E-2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0.2132796780684105</c:v>
                </c:pt>
                <c:pt idx="1">
                  <c:v>1.2072434607645869E-2</c:v>
                </c:pt>
                <c:pt idx="2">
                  <c:v>0.75050301810865194</c:v>
                </c:pt>
                <c:pt idx="3">
                  <c:v>2.012072434607646E-3</c:v>
                </c:pt>
                <c:pt idx="4">
                  <c:v>2.012072434607646E-3</c:v>
                </c:pt>
                <c:pt idx="5">
                  <c:v>4.0241448692152921E-3</c:v>
                </c:pt>
                <c:pt idx="6">
                  <c:v>0</c:v>
                </c:pt>
                <c:pt idx="7">
                  <c:v>6.0362173038229373E-3</c:v>
                </c:pt>
                <c:pt idx="8">
                  <c:v>1.0060362173038229E-2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2">
                  <c:v>1</c:v>
                </c:pt>
                <c:pt idx="3">
                  <c:v>48</c:v>
                </c:pt>
                <c:pt idx="4">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11</c:v>
                </c:pt>
                <c:pt idx="1">
                  <c:v>32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6.8662598543899094</c:v>
                </c:pt>
                <c:pt idx="1">
                  <c:v>5.8970907855640524</c:v>
                </c:pt>
                <c:pt idx="2">
                  <c:v>7.0079726593954126</c:v>
                </c:pt>
                <c:pt idx="3" formatCode="General">
                  <c:v>5.5486094314199352</c:v>
                </c:pt>
                <c:pt idx="4">
                  <c:v>5.7999144843034314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6.8350548756956853</c:v>
                </c:pt>
                <c:pt idx="2">
                  <c:v>7.8721651381573796</c:v>
                </c:pt>
                <c:pt idx="3" formatCode="General">
                  <c:v>6.3007860953062638</c:v>
                </c:pt>
                <c:pt idx="4">
                  <c:v>6.4655850303107192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7.2878936010454378</c:v>
                </c:pt>
                <c:pt idx="1">
                  <c:v>8.0646902608123643</c:v>
                </c:pt>
                <c:pt idx="2">
                  <c:v>8.4943476579512271</c:v>
                </c:pt>
                <c:pt idx="3">
                  <c:v>8.0820450923274763</c:v>
                </c:pt>
                <c:pt idx="4">
                  <c:v>6.1308911536979718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6.3422009433082183</c:v>
                </c:pt>
                <c:pt idx="1">
                  <c:v>7.3393608906108776</c:v>
                </c:pt>
                <c:pt idx="2">
                  <c:v>7.9512256923204401</c:v>
                </c:pt>
                <c:pt idx="3">
                  <c:v>7.6374498808406006</c:v>
                </c:pt>
                <c:pt idx="4">
                  <c:v>5.7967748611815244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6.964480845678982</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0.25501817297124152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0.16585919434266128</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1.7315463665748432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0.16585919434266128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0.59491980730287963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0.77762197510865683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5.8970907855640524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0.36235399889844366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0.33082282113069805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9.2230929125829419E-2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0.96287776415765425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9.2230929125829419E-2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0.33082282113069894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0.67652736526102153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8.0820450923274763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0.13135946511920249</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0.52093194012014354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0.14523193014432412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1.516200666165739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0.14523193014432412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0.52093194012014354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1.0219872636302885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6.914306659145419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7.5753200384930848</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0.26633322131372372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0.12126888723285623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1.2660299110871396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0.12126888723285578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0.43497897906916094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1.6418054531864392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3.7938836206455169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0.12224391411167979</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0.20432692510618189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5.6964819064043937E-2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0.59470459786001939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5.6964819064043937E-2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0.18645139817154366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9.237197315874571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0.10479279505460681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0.28298859240772423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7.8895103791716714E-2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0.82365364701373256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7.8895103791717602E-2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0.28298859240772423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0.40731584380176145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8.1498175773782968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0.24977154461637863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9.7278738008414578E-2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1.0155761699617178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9.7278738008414578E-2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0.34892879047192693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0.30516300676203656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8.5184771313265575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0.38838327917423143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0.13749526288549774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1.4354309618722203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0.13749526288549951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0.49318131337298787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1.7116114246396021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6.5707949660920919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0.16667373780421713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0.23737568723845648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6.6178566856594401E-2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0.69089481255361207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6.6178566856594401E-2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0.23737568723845648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0.31307988859259694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9.1817496196414705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7.8530361349781188</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0.19519066496413551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5.8930161521526969E-2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0.61522249320382016</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5.8930161521526969E-2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0.19648780777195718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9.3298934980728827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0.49501997213118809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0.17189682565775843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1.7945783775996578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0.17189682565775932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0.61657616752323641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0.60711927457224668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5.7999144843034314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4.0103315963357922E-2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0.43673867906173136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0.1217594784343401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1.2711516133585903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0.1217594784343401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0.43673867906173136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0.16772345316888071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8.143525994161541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0.30378140872526327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9.3075324127985581E-2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0.97169312771788086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9.3075324127985581E-2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0.33385157883063066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0.29271259793570437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8.0056812992702522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0.20038927613811275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0.38424067267328965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0.10712342675595021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1.1183533183641039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0.10712342675594932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0.38424067267328965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0.33695795366871728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7.9861653990824903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8.9047313914279727</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3.2860221865867345E-2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0.23777790903545259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6.6290703286375319E-2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0.69206550090958885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6.6290703286375319E-2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0.23777790903545259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0.25735619475636362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8.7987553021629541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8.6374635911178999E-2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6.2736222864272051E-2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0.65495723154683105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6.2736222864272051E-2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0.22502835471522786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0.1202457096825249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9.0463702202746283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9.6853413096569696E-2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0.23300030622629642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6.4958743343053627E-2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0.67816002880463344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6.4958743343053627E-2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0.23300030622629642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0.18543617745340946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8.8690686518463355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8.3389560891666807</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0.28772359735709596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0.10450596641672227</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1.0910274052122446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0.10450596641672227</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0.37485211265520668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0.6289118406027665</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7.1839701535865954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0.16788865488074656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0.26458041921785735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7.3763042735565776E-2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0.77007566051719678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7.3763042735565776E-2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0.26458041921785735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0.16039970218495014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8.6277478425684748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6.9872665728194505E-2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0.20739213139215096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5.7819375659477146E-2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0.60362604700681288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5.7819375659477146E-2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0.20739213139215096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0.18859601479160837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8.8656362575217305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0.22191947686281122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7.5702134393921483E-2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0.79031950125683537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7.5702134393921483E-2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0.27153574081038201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0.15459859341965121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8.6784701029899249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8.2563344586850214</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0.26444933516522795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0.32000876163158853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8.9216050189075524E-2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0.93140285744964224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8.921605018907286E-2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0.32000876163158942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0.55997247697318109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7.7348736481691214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0.17325142067130272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6.0788560825876914E-2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0.63462391726020329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6.0788560825876914E-2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0.21804229205427994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0.30522928565633656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8.93810879664154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0.2537669258519859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0.27497626706461631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7.6661327390417533E-2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0.80033333952797037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7.6661327390417533E-2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0.27497626706461631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0.50302633349100745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7.4677851142706766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0.22171718981376731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8.6723503846457994E-2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0.90538102863164127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8.6723503846458883E-2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0.31106825522360992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0.27971273942489461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7.5862787393734443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4.8829140580905595E-2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0.2378717100983696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6.6316854321410545E-2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0.69233851399081292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6.6316854321412322E-2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0.2378717100983696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0.49671226414609215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8.1236841183727204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9.1333054683605752E-2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0.21068751000479224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5.8738102578697493E-2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0.61321742519453082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5.8738102578697493E-2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0.21068751000479224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0.41276691095624329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8.6573161757840609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0.11190599114369348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4.4503188771409796E-2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0.46460695244260108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4.4503188771409796E-2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0.15962834374772328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3.5662376989957778E-3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9.2862946181835913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7.3925884875240042</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0.21875878032379603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0.43064403505339133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0.12006033725157828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1.2534128214093796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0.12006033725157828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0.43064403505339044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0.12130348963836113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8.353574562411362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7.7262475967824429E-2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2.7780365408113497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0.26609908426817164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6.5561845270249108E-2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8.1121872733798668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0.14655130783975512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0.24669937055392044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2.5755062926232091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0.24669937055391955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9.8801926303817567E-3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6.8662598543899094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0.2424939919196536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0.6572219116701703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0.1832285552369628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1.9128800204940628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0.18322855523696191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0.38748274959154294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8.466927144147542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0.91486641982622618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0.60154624655316713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0.16770659606289584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1.7508329774193898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0.16770659606289762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0.53473179291345652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7.0079726593954126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0.52193005136961457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0.19939006965540429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2.0816039292318775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0.1993900696554034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0.71519159542299171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0.42940069819579563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5.5486094314199352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7.5633188147595893</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0.56850703586867457</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0.53638844753450243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0.14954108885046846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1.5611876693294189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0.14954108885046757</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0.53638844753450243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0.46683582988044314</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8.0646902608123643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0.72400952657266959</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0.52527082710158357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0.14644157939494828</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1.5288292320589338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0.14644157939494828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0.52527082710158268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0.76125165172409304</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7.0619473687068144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7.2045610870195276</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0.17269768258926099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9.1122192079026831E-2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0.95130270729999999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9.1122192079025943E-2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0.32684589580648904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0.53590202111568086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6.7740243869189634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1.1699505265762031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0.38275421423208922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0.10670901325608906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1.1140269004480592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0.10670901325608817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0.38275421423209011</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0.37606150246236503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8.4574245810679916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0.23022466870896974</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0.33642670885631532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9.3793251126119692E-2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0.97918818332822521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9.379325112612058E-2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0.33642670885631443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0.51559985108708339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6.1308911536979718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0.12635169410372882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8.4304765651436853E-2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0.88012974636245644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8.4304765651436853E-2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0.3023924910213216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0.59440765746612279</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6.857172400969886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0.12252459684868899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0.11652722102787827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1.2165275912351765</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0.11652722102787738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0.41797111190726266</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0.67130010645947014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4.237113996652643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5.4321788309113828E-2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0.46402173565597238</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0.12936579063033449</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1.3505604293618596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0.12936579063033449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0.46402173565597238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0.71005318666270867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6.2745365416006527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0.28610186407346916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0.12894460236856098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3.5948791082688558E-2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0.37530025892556651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3.5948791082688558E-2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0.12894460236856098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0.22795551205522457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9.0744852326023153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0.2617219764998362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0.1173119900916868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1.2247204684912418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0.11731199009168769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0.42078599752194812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0.45829265827744692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7.9541698136891137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1.8242534949019031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0.36653410828614064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0.10218696898840207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1.0668174023419272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0.10218696898840207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0.36653410828614064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0.42883024221041133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7.2878936010454378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0.92975355206511168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0.37072728608716776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0.10335599560892561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1.0790218737625175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0.10335599560892561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0.37072728608716865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0.24241233630588965</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8.4943476579512271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0.30359256754890929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0.13144729717711812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1.3722910612533861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0.13144729717711812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0.47148788475081105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0.95252331950818458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7.9864509246954496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0.26383671516773788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0.32713369289638816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9.1202427755967541E-2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0.9521403563397719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9.1202427755967541E-2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0.32713369289638816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0.97810505962153282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6.9262227533426701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Your Trust</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8.8524306208347774</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7.8056848781269395E-3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0.23548588062203102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6.5651702901122988E-2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0.68539442789666793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6.5651702901122988E-2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0.23548588062203102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0.10984523569608839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8.8524306208347774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Your Trust</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8.9489984977298249</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0.15442930368797825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0.21570444561978164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6.0136786718908652E-2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0.62781948841185908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6.0136786718908652E-2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0.21570444561978164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7.1929416232235255E-2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8.9489984977298249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7.9694520213465498</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0.16494608582967807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8.1653388822868322E-2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0.85244974989242905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8.1653388822868322E-2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0.29288227605741746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0.30900926598244283</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7.9694520213465498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Leigh Infirmary (-)</c:v>
                </c:pt>
                <c:pt idx="2">
                  <c:v>Royal Albert Edward Infirmary (55)</c:v>
                </c:pt>
                <c:pt idx="3">
                  <c:v>Wrightington Hospital (198)</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Leigh Infirmary (-)</c:v>
                </c:pt>
                <c:pt idx="2">
                  <c:v>Royal Albert Edward Infirmary (55)</c:v>
                </c:pt>
                <c:pt idx="3">
                  <c:v>Wrightington Hospital (198)</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Leigh Infirmary (-)</c:v>
                </c:pt>
                <c:pt idx="2">
                  <c:v>Royal Albert Edward Infirmary (55)</c:v>
                </c:pt>
                <c:pt idx="3">
                  <c:v>Wrightington Hospital (198)</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Leigh Infirmary (-)</c:v>
                </c:pt>
                <c:pt idx="2">
                  <c:v>Royal Albert Edward Infirmary (55)</c:v>
                </c:pt>
                <c:pt idx="3">
                  <c:v>Wrightington Hospital (198)</c:v>
                </c:pt>
                <c:pt idx="4">
                  <c:v>The Beaumont Hospital (-)</c:v>
                </c:pt>
              </c:strCache>
            </c:strRef>
          </c:cat>
          <c:val>
            <c:numRef>
              <c:f>Sheet1!$G$2:$G$6</c:f>
              <c:numCache>
                <c:formatCode>0.0;;</c:formatCode>
                <c:ptCount val="5"/>
                <c:pt idx="0">
                  <c:v>6.914306659145419</c:v>
                </c:pt>
                <c:pt idx="1">
                  <c:v>0</c:v>
                </c:pt>
                <c:pt idx="2">
                  <c:v>6.1882208754821937</c:v>
                </c:pt>
                <c:pt idx="3">
                  <c:v>7.2495521748931706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Leigh Infirmary (-)</c:v>
                </c:pt>
                <c:pt idx="2">
                  <c:v>Royal Albert Edward Infirmary (55)</c:v>
                </c:pt>
                <c:pt idx="3">
                  <c:v>Wrightington Hospital (198)</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Leigh Infirmary (-)</c:v>
                </c:pt>
                <c:pt idx="2">
                  <c:v>Royal Albert Edward Infirmary (55)</c:v>
                </c:pt>
                <c:pt idx="3">
                  <c:v>Wrightington Hospital (198)</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(259)</c:v>
                </c:pt>
                <c:pt idx="1">
                  <c:v>Leigh Infirmary (-)</c:v>
                </c:pt>
                <c:pt idx="2">
                  <c:v>Royal Albert Edward Infirmary (55)</c:v>
                </c:pt>
                <c:pt idx="3">
                  <c:v>Wrightington Hospital (198)</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3.085693340854581</c:v>
                </c:pt>
                <c:pt idx="1">
                  <c:v>0</c:v>
                </c:pt>
                <c:pt idx="2">
                  <c:v>3.8117791245178063</c:v>
                </c:pt>
                <c:pt idx="3">
                  <c:v>2.7504478251068294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(260)</c:v>
                </c:pt>
                <c:pt idx="1">
                  <c:v>Leigh Infirmary (-)</c:v>
                </c:pt>
                <c:pt idx="2">
                  <c:v>Royal Albert Edward Infirmary (56)</c:v>
                </c:pt>
                <c:pt idx="3">
                  <c:v>Wrightington Hospital (198)</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(260)</c:v>
                </c:pt>
                <c:pt idx="1">
                  <c:v>Leigh Infirmary (-)</c:v>
                </c:pt>
                <c:pt idx="2">
                  <c:v>Royal Albert Edward Infirmary (56)</c:v>
                </c:pt>
                <c:pt idx="3">
                  <c:v>Wrightington Hospital (198)</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(260)</c:v>
                </c:pt>
                <c:pt idx="1">
                  <c:v>Leigh Infirmary (-)</c:v>
                </c:pt>
                <c:pt idx="2">
                  <c:v>Royal Albert Edward Infirmary (56)</c:v>
                </c:pt>
                <c:pt idx="3">
                  <c:v>Wrightington Hospital (198)</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(260)</c:v>
                </c:pt>
                <c:pt idx="1">
                  <c:v>Leigh Infirmary (-)</c:v>
                </c:pt>
                <c:pt idx="2">
                  <c:v>Royal Albert Edward Infirmary (56)</c:v>
                </c:pt>
                <c:pt idx="3">
                  <c:v>Wrightington Hospital (198)</c:v>
                </c:pt>
                <c:pt idx="4">
                  <c:v>The Beaumont Hospital (-)</c:v>
                </c:pt>
              </c:strCache>
            </c:strRef>
          </c:cat>
          <c:val>
            <c:numRef>
              <c:f>Sheet1!$G$2:$G$6</c:f>
              <c:numCache>
                <c:formatCode>0.0;;</c:formatCode>
                <c:ptCount val="5"/>
                <c:pt idx="0">
                  <c:v>8.0820450923274763</c:v>
                </c:pt>
                <c:pt idx="1">
                  <c:v>0</c:v>
                </c:pt>
                <c:pt idx="2">
                  <c:v>7.5187333871435467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(260)</c:v>
                </c:pt>
                <c:pt idx="1">
                  <c:v>Leigh Infirmary (-)</c:v>
                </c:pt>
                <c:pt idx="2">
                  <c:v>Royal Albert Edward Infirmary (56)</c:v>
                </c:pt>
                <c:pt idx="3">
                  <c:v>Wrightington Hospital (198)</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(260)</c:v>
                </c:pt>
                <c:pt idx="1">
                  <c:v>Leigh Infirmary (-)</c:v>
                </c:pt>
                <c:pt idx="2">
                  <c:v>Royal Albert Edward Infirmary (56)</c:v>
                </c:pt>
                <c:pt idx="3">
                  <c:v>Wrightington Hospital (198)</c:v>
                </c:pt>
                <c:pt idx="4">
                  <c:v>The Beaumont Hospital (-)</c:v>
                </c:pt>
              </c:strCache>
            </c:strRef>
          </c:cat>
          <c:val>
            <c:numRef>
              <c:f>Sheet1!$I$2:$I$6</c:f>
              <c:numCache>
                <c:formatCode>0.0;;</c:formatCode>
                <c:ptCount val="5"/>
                <c:pt idx="0">
                  <c:v>0</c:v>
                </c:pt>
                <c:pt idx="1">
                  <c:v>0</c:v>
                </c:pt>
                <c:pt idx="2">
                  <c:v>0</c:v>
                </c:pt>
                <c:pt idx="3">
                  <c:v>8.4267533382694406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(260)</c:v>
                </c:pt>
                <c:pt idx="1">
                  <c:v>Leigh Infirmary (-)</c:v>
                </c:pt>
                <c:pt idx="2">
                  <c:v>Royal Albert Edward Infirmary (56)</c:v>
                </c:pt>
                <c:pt idx="3">
                  <c:v>Wrightington Hospital (198)</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1.9179549076725237</c:v>
                </c:pt>
                <c:pt idx="1">
                  <c:v>0</c:v>
                </c:pt>
                <c:pt idx="2">
                  <c:v>2.4812666128564533</c:v>
                </c:pt>
                <c:pt idx="3">
                  <c:v>1.5732466617305594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(483)</c:v>
                </c:pt>
                <c:pt idx="1">
                  <c:v>Leigh Infirmary (-)</c:v>
                </c:pt>
                <c:pt idx="2">
                  <c:v>Royal Albert Edward Infirmary (266)</c:v>
                </c:pt>
                <c:pt idx="3">
                  <c:v>Wrightington Hospital (207)</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(483)</c:v>
                </c:pt>
                <c:pt idx="1">
                  <c:v>Leigh Infirmary (-)</c:v>
                </c:pt>
                <c:pt idx="2">
                  <c:v>Royal Albert Edward Infirmary (266)</c:v>
                </c:pt>
                <c:pt idx="3">
                  <c:v>Wrightington Hospital (207)</c:v>
                </c:pt>
                <c:pt idx="4">
                  <c:v>The Beaumont Hospital (-)</c:v>
                </c:pt>
              </c:strCache>
            </c:strRef>
          </c:cat>
          <c:val>
            <c:numRef>
              <c:f>Sheet1!$E$2:$E$6</c:f>
              <c:numCache>
                <c:formatCode>0.0;;</c:formatCode>
                <c:ptCount val="5"/>
                <c:pt idx="0">
                  <c:v>0</c:v>
                </c:pt>
                <c:pt idx="1">
                  <c:v>0</c:v>
                </c:pt>
                <c:pt idx="2">
                  <c:v>5.3747597860273197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(483)</c:v>
                </c:pt>
                <c:pt idx="1">
                  <c:v>Leigh Infirmary (-)</c:v>
                </c:pt>
                <c:pt idx="2">
                  <c:v>Royal Albert Edward Infirmary (266)</c:v>
                </c:pt>
                <c:pt idx="3">
                  <c:v>Wrightington Hospital (207)</c:v>
                </c:pt>
                <c:pt idx="4">
                  <c:v>The Beaumont Hospital (-)</c:v>
                </c:pt>
              </c:strCache>
            </c:strRef>
          </c:cat>
          <c:val>
            <c:numRef>
              <c:f>Sheet1!$F$2:$F$6</c:f>
              <c:numCache>
                <c:formatCode>0.0;;</c:formatCode>
                <c:ptCount val="5"/>
                <c:pt idx="0">
                  <c:v>5.8970907855640524</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(483)</c:v>
                </c:pt>
                <c:pt idx="1">
                  <c:v>Leigh Infirmary (-)</c:v>
                </c:pt>
                <c:pt idx="2">
                  <c:v>Royal Albert Edward Infirmary (266)</c:v>
                </c:pt>
                <c:pt idx="3">
                  <c:v>Wrightington Hospital (207)</c:v>
                </c:pt>
                <c:pt idx="4">
                  <c:v>The Beaumont Hospital (-)</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(483)</c:v>
                </c:pt>
                <c:pt idx="1">
                  <c:v>Leigh Infirmary (-)</c:v>
                </c:pt>
                <c:pt idx="2">
                  <c:v>Royal Albert Edward Infirmary (266)</c:v>
                </c:pt>
                <c:pt idx="3">
                  <c:v>Wrightington Hospital (207)</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(483)</c:v>
                </c:pt>
                <c:pt idx="1">
                  <c:v>Leigh Infirmary (-)</c:v>
                </c:pt>
                <c:pt idx="2">
                  <c:v>Royal Albert Edward Infirmary (266)</c:v>
                </c:pt>
                <c:pt idx="3">
                  <c:v>Wrightington Hospital (207)</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(483)</c:v>
                </c:pt>
                <c:pt idx="1">
                  <c:v>Leigh Infirmary (-)</c:v>
                </c:pt>
                <c:pt idx="2">
                  <c:v>Royal Albert Edward Infirmary (266)</c:v>
                </c:pt>
                <c:pt idx="3">
                  <c:v>Wrightington Hospital (207)</c:v>
                </c:pt>
                <c:pt idx="4">
                  <c:v>The Beaumont Hospital (-)</c:v>
                </c:pt>
              </c:strCache>
            </c:strRef>
          </c:cat>
          <c:val>
            <c:numRef>
              <c:f>Sheet1!$J$2:$J$6</c:f>
              <c:numCache>
                <c:formatCode>0.0;;</c:formatCode>
                <c:ptCount val="5"/>
                <c:pt idx="0">
                  <c:v>0</c:v>
                </c:pt>
                <c:pt idx="1">
                  <c:v>0</c:v>
                </c:pt>
                <c:pt idx="2">
                  <c:v>0</c:v>
                </c:pt>
                <c:pt idx="3">
                  <c:v>9.5287194195299421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4.1029092144359476</c:v>
                </c:pt>
                <c:pt idx="1">
                  <c:v>0</c:v>
                </c:pt>
                <c:pt idx="2">
                  <c:v>4.6252402139726803</c:v>
                </c:pt>
                <c:pt idx="3">
                  <c:v>0.47128058047005794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Sheet1!$G$2:$G$6</c:f>
              <c:numCache>
                <c:formatCode>0.0;;</c:formatCode>
                <c:ptCount val="5"/>
                <c:pt idx="0">
                  <c:v>8.5184771313265575</c:v>
                </c:pt>
                <c:pt idx="1">
                  <c:v>0</c:v>
                </c:pt>
                <c:pt idx="2">
                  <c:v>8.2316784668775345</c:v>
                </c:pt>
                <c:pt idx="3">
                  <c:v>9.1804209748268661</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1.4815228686734425</c:v>
                </c:pt>
                <c:pt idx="1">
                  <c:v>0</c:v>
                </c:pt>
                <c:pt idx="2">
                  <c:v>1.7683215331224655</c:v>
                </c:pt>
                <c:pt idx="3">
                  <c:v>0.81957902517313386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Sheet1!$F$2:$F$6</c:f>
              <c:numCache>
                <c:formatCode>0.0;;</c:formatCode>
                <c:ptCount val="5"/>
                <c:pt idx="0">
                  <c:v>0</c:v>
                </c:pt>
                <c:pt idx="1">
                  <c:v>0</c:v>
                </c:pt>
                <c:pt idx="2">
                  <c:v>5.5246054169825669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Sheet1!$G$2:$G$6</c:f>
              <c:numCache>
                <c:formatCode>0.0;;</c:formatCode>
                <c:ptCount val="5"/>
                <c:pt idx="0">
                  <c:v>6.5707949660920919</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Sheet1!$I$2:$I$6</c:f>
              <c:numCache>
                <c:formatCode>0.0;;</c:formatCode>
                <c:ptCount val="5"/>
                <c:pt idx="0">
                  <c:v>0</c:v>
                </c:pt>
                <c:pt idx="1">
                  <c:v>0</c:v>
                </c:pt>
                <c:pt idx="2">
                  <c:v>0</c:v>
                </c:pt>
                <c:pt idx="3">
                  <c:v>8.4847057973683899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3.4292050339079081</c:v>
                </c:pt>
                <c:pt idx="1">
                  <c:v>0</c:v>
                </c:pt>
                <c:pt idx="2">
                  <c:v>4.4753945830174331</c:v>
                </c:pt>
                <c:pt idx="3">
                  <c:v>1.5152942026316101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Sheet1!$G$2:$G$6</c:f>
              <c:numCache>
                <c:formatCode>0.0;;</c:formatCode>
                <c:ptCount val="5"/>
                <c:pt idx="0">
                  <c:v>8.1498175773782968</c:v>
                </c:pt>
                <c:pt idx="1">
                  <c:v>0</c:v>
                </c:pt>
                <c:pt idx="2">
                  <c:v>7.9418479251937208</c:v>
                </c:pt>
                <c:pt idx="3">
                  <c:v>8.4133777561455556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1.8501824226217032</c:v>
                </c:pt>
                <c:pt idx="1">
                  <c:v>0</c:v>
                </c:pt>
                <c:pt idx="2">
                  <c:v>2.0581520748062792</c:v>
                </c:pt>
                <c:pt idx="3">
                  <c:v>1.5866222438544444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Sheet1!$G$2:$G$6</c:f>
              <c:numCache>
                <c:formatCode>0.0;;</c:formatCode>
                <c:ptCount val="5"/>
                <c:pt idx="0">
                  <c:v>9.237197315874571</c:v>
                </c:pt>
                <c:pt idx="1">
                  <c:v>0</c:v>
                </c:pt>
                <c:pt idx="2">
                  <c:v>9.2118064387041407</c:v>
                </c:pt>
                <c:pt idx="3">
                  <c:v>9.0574892318730988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0.76280268412542895</c:v>
                </c:pt>
                <c:pt idx="1">
                  <c:v>0</c:v>
                </c:pt>
                <c:pt idx="2">
                  <c:v>0.78819356129585927</c:v>
                </c:pt>
                <c:pt idx="3">
                  <c:v>0.94251076812690116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Sheet1!$G$2:$G$6</c:f>
              <c:numCache>
                <c:formatCode>0.0;;</c:formatCode>
                <c:ptCount val="5"/>
                <c:pt idx="0">
                  <c:v>3.7938836206455169</c:v>
                </c:pt>
                <c:pt idx="1">
                  <c:v>0</c:v>
                </c:pt>
                <c:pt idx="2">
                  <c:v>3.473543615489485</c:v>
                </c:pt>
                <c:pt idx="3">
                  <c:v>4.4152551395138264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(492)</c:v>
                </c:pt>
                <c:pt idx="1">
                  <c:v>Leigh Infirmary (-)</c:v>
                </c:pt>
                <c:pt idx="2">
                  <c:v>Royal Albert Edward Infirmary (276)</c:v>
                </c:pt>
                <c:pt idx="3">
                  <c:v>Wrightington Hospital (207)</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6.2061163793544836</c:v>
                </c:pt>
                <c:pt idx="1">
                  <c:v>0</c:v>
                </c:pt>
                <c:pt idx="2">
                  <c:v>6.5264563845105155</c:v>
                </c:pt>
                <c:pt idx="3">
                  <c:v>5.5847448604861736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(489)</c:v>
                </c:pt>
                <c:pt idx="1">
                  <c:v>Leigh Infirmary (-)</c:v>
                </c:pt>
                <c:pt idx="2">
                  <c:v>Royal Albert Edward Infirmary (271)</c:v>
                </c:pt>
                <c:pt idx="3">
                  <c:v>Wrightington Hospital (208)</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(489)</c:v>
                </c:pt>
                <c:pt idx="1">
                  <c:v>Leigh Infirmary (-)</c:v>
                </c:pt>
                <c:pt idx="2">
                  <c:v>Royal Albert Edward Infirmary (271)</c:v>
                </c:pt>
                <c:pt idx="3">
                  <c:v>Wrightington Hospital (208)</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(489)</c:v>
                </c:pt>
                <c:pt idx="1">
                  <c:v>Leigh Infirmary (-)</c:v>
                </c:pt>
                <c:pt idx="2">
                  <c:v>Royal Albert Edward Infirmary (271)</c:v>
                </c:pt>
                <c:pt idx="3">
                  <c:v>Wrightington Hospital (208)</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(489)</c:v>
                </c:pt>
                <c:pt idx="1">
                  <c:v>Leigh Infirmary (-)</c:v>
                </c:pt>
                <c:pt idx="2">
                  <c:v>Royal Albert Edward Infirmary (271)</c:v>
                </c:pt>
                <c:pt idx="3">
                  <c:v>Wrightington Hospital (208)</c:v>
                </c:pt>
                <c:pt idx="4">
                  <c:v>The Beaumont Hospital (-)</c:v>
                </c:pt>
              </c:strCache>
            </c:strRef>
          </c:cat>
          <c:val>
            <c:numRef>
              <c:f>Sheet1!$G$2:$G$6</c:f>
              <c:numCache>
                <c:formatCode>0.0;;</c:formatCode>
                <c:ptCount val="5"/>
                <c:pt idx="0">
                  <c:v>9.1817496196414705</c:v>
                </c:pt>
                <c:pt idx="1">
                  <c:v>0</c:v>
                </c:pt>
                <c:pt idx="2">
                  <c:v>8.9656300738733297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(489)</c:v>
                </c:pt>
                <c:pt idx="1">
                  <c:v>Leigh Infirmary (-)</c:v>
                </c:pt>
                <c:pt idx="2">
                  <c:v>Royal Albert Edward Infirmary (271)</c:v>
                </c:pt>
                <c:pt idx="3">
                  <c:v>Wrightington Hospital (208)</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(489)</c:v>
                </c:pt>
                <c:pt idx="1">
                  <c:v>Leigh Infirmary (-)</c:v>
                </c:pt>
                <c:pt idx="2">
                  <c:v>Royal Albert Edward Infirmary (271)</c:v>
                </c:pt>
                <c:pt idx="3">
                  <c:v>Wrightington Hospital (208)</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(489)</c:v>
                </c:pt>
                <c:pt idx="1">
                  <c:v>Leigh Infirmary (-)</c:v>
                </c:pt>
                <c:pt idx="2">
                  <c:v>Royal Albert Edward Infirmary (271)</c:v>
                </c:pt>
                <c:pt idx="3">
                  <c:v>Wrightington Hospital (208)</c:v>
                </c:pt>
                <c:pt idx="4">
                  <c:v>The Beaumont Hospital (-)</c:v>
                </c:pt>
              </c:strCache>
            </c:strRef>
          </c:cat>
          <c:val>
            <c:numRef>
              <c:f>Sheet1!$J$2:$J$6</c:f>
              <c:numCache>
                <c:formatCode>0.0;;</c:formatCode>
                <c:ptCount val="5"/>
                <c:pt idx="0">
                  <c:v>0</c:v>
                </c:pt>
                <c:pt idx="1">
                  <c:v>0</c:v>
                </c:pt>
                <c:pt idx="2">
                  <c:v>0</c:v>
                </c:pt>
                <c:pt idx="3">
                  <c:v>9.8971323053744324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0.81825038035852948</c:v>
                </c:pt>
                <c:pt idx="1">
                  <c:v>0</c:v>
                </c:pt>
                <c:pt idx="2">
                  <c:v>1.0343699261266703</c:v>
                </c:pt>
                <c:pt idx="3">
                  <c:v>0.10286769462556755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(397)</c:v>
                </c:pt>
                <c:pt idx="1">
                  <c:v>Leigh Infirmary (-)</c:v>
                </c:pt>
                <c:pt idx="2">
                  <c:v>Royal Albert Edward Infirmary (206)</c:v>
                </c:pt>
                <c:pt idx="3">
                  <c:v>Wrightington Hospital (184)</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(397)</c:v>
                </c:pt>
                <c:pt idx="1">
                  <c:v>Leigh Infirmary (-)</c:v>
                </c:pt>
                <c:pt idx="2">
                  <c:v>Royal Albert Edward Infirmary (206)</c:v>
                </c:pt>
                <c:pt idx="3">
                  <c:v>Wrightington Hospital (184)</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(397)</c:v>
                </c:pt>
                <c:pt idx="1">
                  <c:v>Leigh Infirmary (-)</c:v>
                </c:pt>
                <c:pt idx="2">
                  <c:v>Royal Albert Edward Infirmary (206)</c:v>
                </c:pt>
                <c:pt idx="3">
                  <c:v>Wrightington Hospital (184)</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(397)</c:v>
                </c:pt>
                <c:pt idx="1">
                  <c:v>Leigh Infirmary (-)</c:v>
                </c:pt>
                <c:pt idx="2">
                  <c:v>Royal Albert Edward Infirmary (206)</c:v>
                </c:pt>
                <c:pt idx="3">
                  <c:v>Wrightington Hospital (184)</c:v>
                </c:pt>
                <c:pt idx="4">
                  <c:v>The Beaumont Hospital (-)</c:v>
                </c:pt>
              </c:strCache>
            </c:strRef>
          </c:cat>
          <c:val>
            <c:numRef>
              <c:f>Sheet1!$G$2:$G$6</c:f>
              <c:numCache>
                <c:formatCode>0.0;;</c:formatCode>
                <c:ptCount val="5"/>
                <c:pt idx="0">
                  <c:v>7.9861653990824903</c:v>
                </c:pt>
                <c:pt idx="1">
                  <c:v>0</c:v>
                </c:pt>
                <c:pt idx="2">
                  <c:v>7.6912196323328406</c:v>
                </c:pt>
                <c:pt idx="3">
                  <c:v>8.9024962625020567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(397)</c:v>
                </c:pt>
                <c:pt idx="1">
                  <c:v>Leigh Infirmary (-)</c:v>
                </c:pt>
                <c:pt idx="2">
                  <c:v>Royal Albert Edward Infirmary (206)</c:v>
                </c:pt>
                <c:pt idx="3">
                  <c:v>Wrightington Hospital (184)</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(397)</c:v>
                </c:pt>
                <c:pt idx="1">
                  <c:v>Leigh Infirmary (-)</c:v>
                </c:pt>
                <c:pt idx="2">
                  <c:v>Royal Albert Edward Infirmary (206)</c:v>
                </c:pt>
                <c:pt idx="3">
                  <c:v>Wrightington Hospital (184)</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(397)</c:v>
                </c:pt>
                <c:pt idx="1">
                  <c:v>Leigh Infirmary (-)</c:v>
                </c:pt>
                <c:pt idx="2">
                  <c:v>Royal Albert Edward Infirmary (206)</c:v>
                </c:pt>
                <c:pt idx="3">
                  <c:v>Wrightington Hospital (184)</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2.0138346009175097</c:v>
                </c:pt>
                <c:pt idx="1">
                  <c:v>0</c:v>
                </c:pt>
                <c:pt idx="2">
                  <c:v>2.3087803676671594</c:v>
                </c:pt>
                <c:pt idx="3">
                  <c:v>1.0975037374979433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Leigh Infirmary (-)</c:v>
                </c:pt>
                <c:pt idx="2">
                  <c:v>Royal Albert Edward Infirmary (138)</c:v>
                </c:pt>
                <c:pt idx="3">
                  <c:v>Wrightington Hospital (172)</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Leigh Infirmary (-)</c:v>
                </c:pt>
                <c:pt idx="2">
                  <c:v>Royal Albert Edward Infirmary (138)</c:v>
                </c:pt>
                <c:pt idx="3">
                  <c:v>Wrightington Hospital (172)</c:v>
                </c:pt>
                <c:pt idx="4">
                  <c:v>The Beaumont Hospital (-)</c:v>
                </c:pt>
              </c:strCache>
            </c:strRef>
          </c:cat>
          <c:val>
            <c:numRef>
              <c:f>Sheet1!$E$2:$E$6</c:f>
              <c:numCache>
                <c:formatCode>0.0;;</c:formatCode>
                <c:ptCount val="5"/>
                <c:pt idx="0">
                  <c:v>0</c:v>
                </c:pt>
                <c:pt idx="1">
                  <c:v>0</c:v>
                </c:pt>
                <c:pt idx="2">
                  <c:v>6.8175513709579967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Leigh Infirmary (-)</c:v>
                </c:pt>
                <c:pt idx="2">
                  <c:v>Royal Albert Edward Infirmary (138)</c:v>
                </c:pt>
                <c:pt idx="3">
                  <c:v>Wrightington Hospital (172)</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Leigh Infirmary (-)</c:v>
                </c:pt>
                <c:pt idx="2">
                  <c:v>Royal Albert Edward Infirmary (138)</c:v>
                </c:pt>
                <c:pt idx="3">
                  <c:v>Wrightington Hospital (172)</c:v>
                </c:pt>
                <c:pt idx="4">
                  <c:v>The Beaumont Hospital (-)</c:v>
                </c:pt>
              </c:strCache>
            </c:strRef>
          </c:cat>
          <c:val>
            <c:numRef>
              <c:f>Sheet1!$G$2:$G$6</c:f>
              <c:numCache>
                <c:formatCode>0.0;;</c:formatCode>
                <c:ptCount val="5"/>
                <c:pt idx="0">
                  <c:v>8.0056812992702522</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Leigh Infirmary (-)</c:v>
                </c:pt>
                <c:pt idx="2">
                  <c:v>Royal Albert Edward Infirmary (138)</c:v>
                </c:pt>
                <c:pt idx="3">
                  <c:v>Wrightington Hospital (172)</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Leigh Infirmary (-)</c:v>
                </c:pt>
                <c:pt idx="2">
                  <c:v>Royal Albert Edward Infirmary (138)</c:v>
                </c:pt>
                <c:pt idx="3">
                  <c:v>Wrightington Hospital (172)</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(312)</c:v>
                </c:pt>
                <c:pt idx="1">
                  <c:v>Leigh Infirmary (-)</c:v>
                </c:pt>
                <c:pt idx="2">
                  <c:v>Royal Albert Edward Infirmary (138)</c:v>
                </c:pt>
                <c:pt idx="3">
                  <c:v>Wrightington Hospital (172)</c:v>
                </c:pt>
                <c:pt idx="4">
                  <c:v>The Beaumont Hospital (-)</c:v>
                </c:pt>
              </c:strCache>
            </c:strRef>
          </c:cat>
          <c:val>
            <c:numRef>
              <c:f>Sheet1!$J$2:$J$6</c:f>
              <c:numCache>
                <c:formatCode>0.0;;</c:formatCode>
                <c:ptCount val="5"/>
                <c:pt idx="0">
                  <c:v>0</c:v>
                </c:pt>
                <c:pt idx="1">
                  <c:v>0</c:v>
                </c:pt>
                <c:pt idx="2">
                  <c:v>0</c:v>
                </c:pt>
                <c:pt idx="3">
                  <c:v>9.3054153089814875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1.9943187007297478</c:v>
                </c:pt>
                <c:pt idx="1">
                  <c:v>0</c:v>
                </c:pt>
                <c:pt idx="2">
                  <c:v>3.1824486290420033</c:v>
                </c:pt>
                <c:pt idx="3">
                  <c:v>0.6945846910185125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(197)</c:v>
                </c:pt>
                <c:pt idx="1">
                  <c:v>Leigh Infirmary (-)</c:v>
                </c:pt>
                <c:pt idx="2">
                  <c:v>Royal Albert Edward Infirmary (97)</c:v>
                </c:pt>
                <c:pt idx="3">
                  <c:v>Wrightington Hospital (94)</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(197)</c:v>
                </c:pt>
                <c:pt idx="1">
                  <c:v>Leigh Infirmary (-)</c:v>
                </c:pt>
                <c:pt idx="2">
                  <c:v>Royal Albert Edward Infirmary (97)</c:v>
                </c:pt>
                <c:pt idx="3">
                  <c:v>Wrightington Hospital (94)</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(197)</c:v>
                </c:pt>
                <c:pt idx="1">
                  <c:v>Leigh Infirmary (-)</c:v>
                </c:pt>
                <c:pt idx="2">
                  <c:v>Royal Albert Edward Infirmary (97)</c:v>
                </c:pt>
                <c:pt idx="3">
                  <c:v>Wrightington Hospital (94)</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(197)</c:v>
                </c:pt>
                <c:pt idx="1">
                  <c:v>Leigh Infirmary (-)</c:v>
                </c:pt>
                <c:pt idx="2">
                  <c:v>Royal Albert Edward Infirmary (97)</c:v>
                </c:pt>
                <c:pt idx="3">
                  <c:v>Wrightington Hospital (94)</c:v>
                </c:pt>
                <c:pt idx="4">
                  <c:v>The Beaumont Hospital (-)</c:v>
                </c:pt>
              </c:strCache>
            </c:strRef>
          </c:cat>
          <c:val>
            <c:numRef>
              <c:f>Sheet1!$G$2:$G$6</c:f>
              <c:numCache>
                <c:formatCode>0.0;;</c:formatCode>
                <c:ptCount val="5"/>
                <c:pt idx="0">
                  <c:v>8.143525994161541</c:v>
                </c:pt>
                <c:pt idx="1">
                  <c:v>0</c:v>
                </c:pt>
                <c:pt idx="2">
                  <c:v>7.9190905882658171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(197)</c:v>
                </c:pt>
                <c:pt idx="1">
                  <c:v>Leigh Infirmary (-)</c:v>
                </c:pt>
                <c:pt idx="2">
                  <c:v>Royal Albert Edward Infirmary (97)</c:v>
                </c:pt>
                <c:pt idx="3">
                  <c:v>Wrightington Hospital (94)</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(197)</c:v>
                </c:pt>
                <c:pt idx="1">
                  <c:v>Leigh Infirmary (-)</c:v>
                </c:pt>
                <c:pt idx="2">
                  <c:v>Royal Albert Edward Infirmary (97)</c:v>
                </c:pt>
                <c:pt idx="3">
                  <c:v>Wrightington Hospital (94)</c:v>
                </c:pt>
                <c:pt idx="4">
                  <c:v>The Beaumont Hospital (-)</c:v>
                </c:pt>
              </c:strCache>
            </c:strRef>
          </c:cat>
          <c:val>
            <c:numRef>
              <c:f>Sheet1!$I$2:$I$6</c:f>
              <c:numCache>
                <c:formatCode>0.0;;</c:formatCode>
                <c:ptCount val="5"/>
                <c:pt idx="0">
                  <c:v>0</c:v>
                </c:pt>
                <c:pt idx="1">
                  <c:v>0</c:v>
                </c:pt>
                <c:pt idx="2">
                  <c:v>0</c:v>
                </c:pt>
                <c:pt idx="3">
                  <c:v>9.3278228085596044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(197)</c:v>
                </c:pt>
                <c:pt idx="1">
                  <c:v>Leigh Infirmary (-)</c:v>
                </c:pt>
                <c:pt idx="2">
                  <c:v>Royal Albert Edward Infirmary (97)</c:v>
                </c:pt>
                <c:pt idx="3">
                  <c:v>Wrightington Hospital (94)</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1.856474005838459</c:v>
                </c:pt>
                <c:pt idx="1">
                  <c:v>0</c:v>
                </c:pt>
                <c:pt idx="2">
                  <c:v>2.0809094117341829</c:v>
                </c:pt>
                <c:pt idx="3">
                  <c:v>0.67217719144039556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Leigh Infirmary (-)</c:v>
                </c:pt>
                <c:pt idx="2">
                  <c:v>Royal Albert Edward Infirmary (113)</c:v>
                </c:pt>
                <c:pt idx="3">
                  <c:v>Wrightington Hospital (77)</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Leigh Infirmary (-)</c:v>
                </c:pt>
                <c:pt idx="2">
                  <c:v>Royal Albert Edward Infirmary (113)</c:v>
                </c:pt>
                <c:pt idx="3">
                  <c:v>Wrightington Hospital (77)</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Leigh Infirmary (-)</c:v>
                </c:pt>
                <c:pt idx="2">
                  <c:v>Royal Albert Edward Infirmary (113)</c:v>
                </c:pt>
                <c:pt idx="3">
                  <c:v>Wrightington Hospital (77)</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Leigh Infirmary (-)</c:v>
                </c:pt>
                <c:pt idx="2">
                  <c:v>Royal Albert Edward Infirmary (113)</c:v>
                </c:pt>
                <c:pt idx="3">
                  <c:v>Wrightington Hospital (77)</c:v>
                </c:pt>
                <c:pt idx="4">
                  <c:v>The Beaumont Hospital (-)</c:v>
                </c:pt>
              </c:strCache>
            </c:strRef>
          </c:cat>
          <c:val>
            <c:numRef>
              <c:f>Sheet1!$G$2:$G$6</c:f>
              <c:numCache>
                <c:formatCode>0.0;;</c:formatCode>
                <c:ptCount val="5"/>
                <c:pt idx="0">
                  <c:v>5.7999144843034314</c:v>
                </c:pt>
                <c:pt idx="1">
                  <c:v>0</c:v>
                </c:pt>
                <c:pt idx="2">
                  <c:v>5.621105823322611</c:v>
                </c:pt>
                <c:pt idx="3">
                  <c:v>7.1533349605372436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Leigh Infirmary (-)</c:v>
                </c:pt>
                <c:pt idx="2">
                  <c:v>Royal Albert Edward Infirmary (113)</c:v>
                </c:pt>
                <c:pt idx="3">
                  <c:v>Wrightington Hospital (77)</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Leigh Infirmary (-)</c:v>
                </c:pt>
                <c:pt idx="2">
                  <c:v>Royal Albert Edward Infirmary (113)</c:v>
                </c:pt>
                <c:pt idx="3">
                  <c:v>Wrightington Hospital (77)</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(194)</c:v>
                </c:pt>
                <c:pt idx="1">
                  <c:v>Leigh Infirmary (-)</c:v>
                </c:pt>
                <c:pt idx="2">
                  <c:v>Royal Albert Edward Infirmary (113)</c:v>
                </c:pt>
                <c:pt idx="3">
                  <c:v>Wrightington Hospital (77)</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4.2000855156965686</c:v>
                </c:pt>
                <c:pt idx="1">
                  <c:v>0</c:v>
                </c:pt>
                <c:pt idx="2">
                  <c:v>4.378894176677389</c:v>
                </c:pt>
                <c:pt idx="3">
                  <c:v>2.8466650394627564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(466)</c:v>
                </c:pt>
                <c:pt idx="1">
                  <c:v>Leigh Infirmary (-)</c:v>
                </c:pt>
                <c:pt idx="2">
                  <c:v>Royal Albert Edward Infirmary (247)</c:v>
                </c:pt>
                <c:pt idx="3">
                  <c:v>Wrightington Hospital (209)</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(466)</c:v>
                </c:pt>
                <c:pt idx="1">
                  <c:v>Leigh Infirmary (-)</c:v>
                </c:pt>
                <c:pt idx="2">
                  <c:v>Royal Albert Edward Infirmary (247)</c:v>
                </c:pt>
                <c:pt idx="3">
                  <c:v>Wrightington Hospital (209)</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(466)</c:v>
                </c:pt>
                <c:pt idx="1">
                  <c:v>Leigh Infirmary (-)</c:v>
                </c:pt>
                <c:pt idx="2">
                  <c:v>Royal Albert Edward Infirmary (247)</c:v>
                </c:pt>
                <c:pt idx="3">
                  <c:v>Wrightington Hospital (209)</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(466)</c:v>
                </c:pt>
                <c:pt idx="1">
                  <c:v>Leigh Infirmary (-)</c:v>
                </c:pt>
                <c:pt idx="2">
                  <c:v>Royal Albert Edward Infirmary (247)</c:v>
                </c:pt>
                <c:pt idx="3">
                  <c:v>Wrightington Hospital (209)</c:v>
                </c:pt>
                <c:pt idx="4">
                  <c:v>The Beaumont Hospital (-)</c:v>
                </c:pt>
              </c:strCache>
            </c:strRef>
          </c:cat>
          <c:val>
            <c:numRef>
              <c:f>Sheet1!$G$2:$G$6</c:f>
              <c:numCache>
                <c:formatCode>0.0;;</c:formatCode>
                <c:ptCount val="5"/>
                <c:pt idx="0">
                  <c:v>9.3298934980728827</c:v>
                </c:pt>
                <c:pt idx="1">
                  <c:v>0</c:v>
                </c:pt>
                <c:pt idx="2">
                  <c:v>9.303530436493352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(466)</c:v>
                </c:pt>
                <c:pt idx="1">
                  <c:v>Leigh Infirmary (-)</c:v>
                </c:pt>
                <c:pt idx="2">
                  <c:v>Royal Albert Edward Infirmary (247)</c:v>
                </c:pt>
                <c:pt idx="3">
                  <c:v>Wrightington Hospital (209)</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(466)</c:v>
                </c:pt>
                <c:pt idx="1">
                  <c:v>Leigh Infirmary (-)</c:v>
                </c:pt>
                <c:pt idx="2">
                  <c:v>Royal Albert Edward Infirmary (247)</c:v>
                </c:pt>
                <c:pt idx="3">
                  <c:v>Wrightington Hospital (209)</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(466)</c:v>
                </c:pt>
                <c:pt idx="1">
                  <c:v>Leigh Infirmary (-)</c:v>
                </c:pt>
                <c:pt idx="2">
                  <c:v>Royal Albert Edward Infirmary (247)</c:v>
                </c:pt>
                <c:pt idx="3">
                  <c:v>Wrightington Hospital (209)</c:v>
                </c:pt>
                <c:pt idx="4">
                  <c:v>The Beaumont Hospital (-)</c:v>
                </c:pt>
              </c:strCache>
            </c:strRef>
          </c:cat>
          <c:val>
            <c:numRef>
              <c:f>Sheet1!$J$2:$J$6</c:f>
              <c:numCache>
                <c:formatCode>0.0;;</c:formatCode>
                <c:ptCount val="5"/>
                <c:pt idx="0">
                  <c:v>0</c:v>
                </c:pt>
                <c:pt idx="1">
                  <c:v>0</c:v>
                </c:pt>
                <c:pt idx="2">
                  <c:v>0</c:v>
                </c:pt>
                <c:pt idx="3">
                  <c:v>9.8896260368423583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0.67010650192711729</c:v>
                </c:pt>
                <c:pt idx="1">
                  <c:v>0</c:v>
                </c:pt>
                <c:pt idx="2">
                  <c:v>0.69646956350664802</c:v>
                </c:pt>
                <c:pt idx="3">
                  <c:v>0.1103739631576417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Leigh Infirmary (-)</c:v>
                </c:pt>
                <c:pt idx="2">
                  <c:v>Royal Albert Edward Infirmary (252)</c:v>
                </c:pt>
                <c:pt idx="3">
                  <c:v>Wrightington Hospital (205)</c:v>
                </c:pt>
                <c:pt idx="4">
                  <c:v>The Beaumont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Leigh Infirmary (-)</c:v>
                </c:pt>
                <c:pt idx="2">
                  <c:v>Royal Albert Edward Infirmary (252)</c:v>
                </c:pt>
                <c:pt idx="3">
                  <c:v>Wrightington Hospital (205)</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Leigh Infirmary (-)</c:v>
                </c:pt>
                <c:pt idx="2">
                  <c:v>Royal Albert Edward Infirmary (252)</c:v>
                </c:pt>
                <c:pt idx="3">
                  <c:v>Wrightington Hospital (205)</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Leigh Infirmary (-)</c:v>
                </c:pt>
                <c:pt idx="2">
                  <c:v>Royal Albert Edward Infirmary (252)</c:v>
                </c:pt>
                <c:pt idx="3">
                  <c:v>Wrightington Hospital (205)</c:v>
                </c:pt>
                <c:pt idx="4">
                  <c:v>The Beaumont Hospital (-)</c:v>
                </c:pt>
              </c:strCache>
            </c:strRef>
          </c:cat>
          <c:val>
            <c:numRef>
              <c:f>Sheet1!$G$2:$G$6</c:f>
              <c:numCache>
                <c:formatCode>0.0;;</c:formatCode>
                <c:ptCount val="5"/>
                <c:pt idx="0">
                  <c:v>8.8690686518463355</c:v>
                </c:pt>
                <c:pt idx="1">
                  <c:v>0</c:v>
                </c:pt>
                <c:pt idx="2">
                  <c:v>8.6821393082846452</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Leigh Infirmary (-)</c:v>
                </c:pt>
                <c:pt idx="2">
                  <c:v>Royal Albert Edward Infirmary (252)</c:v>
                </c:pt>
                <c:pt idx="3">
                  <c:v>Wrightington Hospital (205)</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Leigh Infirmary (-)</c:v>
                </c:pt>
                <c:pt idx="2">
                  <c:v>Royal Albert Edward Infirmary (252)</c:v>
                </c:pt>
                <c:pt idx="3">
                  <c:v>Wrightington Hospital (205)</c:v>
                </c:pt>
                <c:pt idx="4">
                  <c:v>The Beaumont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Leigh Infirmary (-)</c:v>
                </c:pt>
                <c:pt idx="2">
                  <c:v>Royal Albert Edward Infirmary (252)</c:v>
                </c:pt>
                <c:pt idx="3">
                  <c:v>Wrightington Hospital (205)</c:v>
                </c:pt>
                <c:pt idx="4">
                  <c:v>The Beaumont Hospital (-)</c:v>
                </c:pt>
              </c:strCache>
            </c:strRef>
          </c:cat>
          <c:val>
            <c:numRef>
              <c:f>Sheet1!$J$2:$J$6</c:f>
              <c:numCache>
                <c:formatCode>0.0;;</c:formatCode>
                <c:ptCount val="5"/>
                <c:pt idx="0">
                  <c:v>0</c:v>
                </c:pt>
                <c:pt idx="1">
                  <c:v>0</c:v>
                </c:pt>
                <c:pt idx="2">
                  <c:v>0</c:v>
                </c:pt>
                <c:pt idx="3">
                  <c:v>9.6122455322216975</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1.1309313481536645</c:v>
                </c:pt>
                <c:pt idx="1">
                  <c:v>0</c:v>
                </c:pt>
                <c:pt idx="2">
                  <c:v>1.3178606917153548</c:v>
                </c:pt>
                <c:pt idx="3">
                  <c:v>0.38775446777830247</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(278)</c:v>
                </c:pt>
                <c:pt idx="3">
                  <c:v>Wrightington Hospital (207)</c:v>
                </c:pt>
                <c:pt idx="4">
                  <c:v>The Beaumont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(278)</c:v>
                </c:pt>
                <c:pt idx="3">
                  <c:v>Wrightington Hospital (207)</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(278)</c:v>
                </c:pt>
                <c:pt idx="3">
                  <c:v>Wrightington Hospital (207)</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(278)</c:v>
                </c:pt>
                <c:pt idx="3">
                  <c:v>Wrightington Hospital (207)</c:v>
                </c:pt>
                <c:pt idx="4">
                  <c:v>The Beaumont Hospital (-)</c:v>
                </c:pt>
              </c:strCache>
            </c:strRef>
          </c:cat>
          <c:val>
            <c:numRef>
              <c:f>Sheet1!$G$2:$G$6</c:f>
              <c:numCache>
                <c:formatCode>0.0;;</c:formatCode>
                <c:ptCount val="5"/>
                <c:pt idx="0">
                  <c:v>9.0463702202746283</c:v>
                </c:pt>
                <c:pt idx="1">
                  <c:v>0</c:v>
                </c:pt>
                <c:pt idx="2">
                  <c:v>8.9076277925369336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(278)</c:v>
                </c:pt>
                <c:pt idx="3">
                  <c:v>Wrightington Hospital (207)</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(278)</c:v>
                </c:pt>
                <c:pt idx="3">
                  <c:v>Wrightington Hospital (207)</c:v>
                </c:pt>
                <c:pt idx="4">
                  <c:v>The Beaumont Hospital (-)</c:v>
                </c:pt>
              </c:strCache>
            </c:strRef>
          </c:cat>
          <c:val>
            <c:numRef>
              <c:f>Sheet1!$I$2:$I$6</c:f>
              <c:numCache>
                <c:formatCode>0.0;;</c:formatCode>
                <c:ptCount val="5"/>
                <c:pt idx="0">
                  <c:v>0</c:v>
                </c:pt>
                <c:pt idx="1">
                  <c:v>0</c:v>
                </c:pt>
                <c:pt idx="2">
                  <c:v>0</c:v>
                </c:pt>
                <c:pt idx="3">
                  <c:v>9.6841264800433073</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(278)</c:v>
                </c:pt>
                <c:pt idx="3">
                  <c:v>Wrightington Hospital (207)</c:v>
                </c:pt>
                <c:pt idx="4">
                  <c:v>The Beaumont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0.95362977972537166</c:v>
                </c:pt>
                <c:pt idx="1">
                  <c:v>0</c:v>
                </c:pt>
                <c:pt idx="2">
                  <c:v>1.0923722074630664</c:v>
                </c:pt>
                <c:pt idx="3">
                  <c:v>0.31587351995669266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(209)</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(209)</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(209)</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(209)</c:v>
                </c:pt>
                <c:pt idx="4">
                  <c:v>The Beaumont Hospital (-)</c:v>
                </c:pt>
              </c:strCache>
            </c:strRef>
          </c:cat>
          <c:val>
            <c:numRef>
              <c:f>Sheet1!$G$2:$G$6</c:f>
              <c:numCache>
                <c:formatCode>0.0;;</c:formatCode>
                <c:ptCount val="5"/>
                <c:pt idx="0">
                  <c:v>8.7987553021629541</c:v>
                </c:pt>
                <c:pt idx="1">
                  <c:v>0</c:v>
                </c:pt>
                <c:pt idx="2">
                  <c:v>8.3964293415260833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(209)</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(209)</c:v>
                </c:pt>
                <c:pt idx="4">
                  <c:v>The Beaumont Hospital (-)</c:v>
                </c:pt>
              </c:strCache>
            </c:strRef>
          </c:cat>
          <c:val>
            <c:numRef>
              <c:f>Sheet1!$I$2:$I$6</c:f>
              <c:numCache>
                <c:formatCode>0.0;;</c:formatCode>
                <c:ptCount val="5"/>
                <c:pt idx="0">
                  <c:v>0</c:v>
                </c:pt>
                <c:pt idx="1">
                  <c:v>0</c:v>
                </c:pt>
                <c:pt idx="2">
                  <c:v>0</c:v>
                </c:pt>
                <c:pt idx="3">
                  <c:v>9.6756684197362883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(209)</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1.2012446978370459</c:v>
                </c:pt>
                <c:pt idx="1">
                  <c:v>0</c:v>
                </c:pt>
                <c:pt idx="2">
                  <c:v>1.6035706584739167</c:v>
                </c:pt>
                <c:pt idx="3">
                  <c:v>0.32433158026371167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Leigh Infirmary (-)</c:v>
                </c:pt>
                <c:pt idx="2">
                  <c:v>Royal Albert Edward Infirmary (259)</c:v>
                </c:pt>
                <c:pt idx="3">
                  <c:v>Wrightington Hospital (199)</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Leigh Infirmary (-)</c:v>
                </c:pt>
                <c:pt idx="2">
                  <c:v>Royal Albert Edward Infirmary (259)</c:v>
                </c:pt>
                <c:pt idx="3">
                  <c:v>Wrightington Hospital (199)</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Leigh Infirmary (-)</c:v>
                </c:pt>
                <c:pt idx="2">
                  <c:v>Royal Albert Edward Infirmary (259)</c:v>
                </c:pt>
                <c:pt idx="3">
                  <c:v>Wrightington Hospital (199)</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Leigh Infirmary (-)</c:v>
                </c:pt>
                <c:pt idx="2">
                  <c:v>Royal Albert Edward Infirmary (259)</c:v>
                </c:pt>
                <c:pt idx="3">
                  <c:v>Wrightington Hospital (199)</c:v>
                </c:pt>
                <c:pt idx="4">
                  <c:v>The Beaumont Hospital (-)</c:v>
                </c:pt>
              </c:strCache>
            </c:strRef>
          </c:cat>
          <c:val>
            <c:numRef>
              <c:f>Sheet1!$G$2:$G$6</c:f>
              <c:numCache>
                <c:formatCode>0.0;;</c:formatCode>
                <c:ptCount val="5"/>
                <c:pt idx="0">
                  <c:v>8.6784701029899249</c:v>
                </c:pt>
                <c:pt idx="1">
                  <c:v>0</c:v>
                </c:pt>
                <c:pt idx="2">
                  <c:v>8.5232576064352035</c:v>
                </c:pt>
                <c:pt idx="3">
                  <c:v>9.1934793706437095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Leigh Infirmary (-)</c:v>
                </c:pt>
                <c:pt idx="2">
                  <c:v>Royal Albert Edward Infirmary (259)</c:v>
                </c:pt>
                <c:pt idx="3">
                  <c:v>Wrightington Hospital (199)</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Leigh Infirmary (-)</c:v>
                </c:pt>
                <c:pt idx="2">
                  <c:v>Royal Albert Edward Infirmary (259)</c:v>
                </c:pt>
                <c:pt idx="3">
                  <c:v>Wrightington Hospital (199)</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(468)</c:v>
                </c:pt>
                <c:pt idx="1">
                  <c:v>Leigh Infirmary (-)</c:v>
                </c:pt>
                <c:pt idx="2">
                  <c:v>Royal Albert Edward Infirmary (259)</c:v>
                </c:pt>
                <c:pt idx="3">
                  <c:v>Wrightington Hospital (199)</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1.3215298970100751</c:v>
                </c:pt>
                <c:pt idx="1">
                  <c:v>0</c:v>
                </c:pt>
                <c:pt idx="2">
                  <c:v>1.4767423935647965</c:v>
                </c:pt>
                <c:pt idx="3">
                  <c:v>0.80652062935629054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(209)</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(209)</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(209)</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(209)</c:v>
                </c:pt>
                <c:pt idx="4">
                  <c:v>The Beaumont Hospital (-)</c:v>
                </c:pt>
              </c:strCache>
            </c:strRef>
          </c:cat>
          <c:val>
            <c:numRef>
              <c:f>Sheet1!$G$2:$G$6</c:f>
              <c:numCache>
                <c:formatCode>0.0;;</c:formatCode>
                <c:ptCount val="5"/>
                <c:pt idx="0">
                  <c:v>8.8656362575217305</c:v>
                </c:pt>
                <c:pt idx="1">
                  <c:v>0</c:v>
                </c:pt>
                <c:pt idx="2">
                  <c:v>8.7816971687063319</c:v>
                </c:pt>
                <c:pt idx="3">
                  <c:v>9.223984036776443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(209)</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(209)</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(209)</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1.1343637424782695</c:v>
                </c:pt>
                <c:pt idx="1">
                  <c:v>0</c:v>
                </c:pt>
                <c:pt idx="2">
                  <c:v>1.2183028312936681</c:v>
                </c:pt>
                <c:pt idx="3">
                  <c:v>0.77601596322355704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(269)</c:v>
                </c:pt>
                <c:pt idx="3">
                  <c:v>Wrightington Hospital (208)</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(269)</c:v>
                </c:pt>
                <c:pt idx="3">
                  <c:v>Wrightington Hospital (208)</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(269)</c:v>
                </c:pt>
                <c:pt idx="3">
                  <c:v>Wrightington Hospital (208)</c:v>
                </c:pt>
                <c:pt idx="4">
                  <c:v>The Beaumont Hospital (-)</c:v>
                </c:pt>
              </c:strCache>
            </c:strRef>
          </c:cat>
          <c:val>
            <c:numRef>
              <c:f>Sheet1!$F$2:$F$6</c:f>
              <c:numCache>
                <c:formatCode>0.0;;</c:formatCode>
                <c:ptCount val="5"/>
                <c:pt idx="0">
                  <c:v>0</c:v>
                </c:pt>
                <c:pt idx="1">
                  <c:v>0</c:v>
                </c:pt>
                <c:pt idx="2">
                  <c:v>8.3950756176648031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(269)</c:v>
                </c:pt>
                <c:pt idx="3">
                  <c:v>Wrightington Hospital (208)</c:v>
                </c:pt>
                <c:pt idx="4">
                  <c:v>The Beaumont Hospital (-)</c:v>
                </c:pt>
              </c:strCache>
            </c:strRef>
          </c:cat>
          <c:val>
            <c:numRef>
              <c:f>Sheet1!$G$2:$G$6</c:f>
              <c:numCache>
                <c:formatCode>0.0;;</c:formatCode>
                <c:ptCount val="5"/>
                <c:pt idx="0">
                  <c:v>8.6277478425684748</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(269)</c:v>
                </c:pt>
                <c:pt idx="3">
                  <c:v>Wrightington Hospital (208)</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(269)</c:v>
                </c:pt>
                <c:pt idx="3">
                  <c:v>Wrightington Hospital (208)</c:v>
                </c:pt>
                <c:pt idx="4">
                  <c:v>The Beaumont Hospital (-)</c:v>
                </c:pt>
              </c:strCache>
            </c:strRef>
          </c:cat>
          <c:val>
            <c:numRef>
              <c:f>Sheet1!$I$2:$I$6</c:f>
              <c:numCache>
                <c:formatCode>0.0;;</c:formatCode>
                <c:ptCount val="5"/>
                <c:pt idx="0">
                  <c:v>0</c:v>
                </c:pt>
                <c:pt idx="1">
                  <c:v>0</c:v>
                </c:pt>
                <c:pt idx="2">
                  <c:v>0</c:v>
                </c:pt>
                <c:pt idx="3">
                  <c:v>9.5103963441813661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(269)</c:v>
                </c:pt>
                <c:pt idx="3">
                  <c:v>Wrightington Hospital (208)</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1.3722521574315252</c:v>
                </c:pt>
                <c:pt idx="1">
                  <c:v>0</c:v>
                </c:pt>
                <c:pt idx="2">
                  <c:v>1.6049243823351969</c:v>
                </c:pt>
                <c:pt idx="3">
                  <c:v>0.48960365581863385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(275)</c:v>
                </c:pt>
                <c:pt idx="3">
                  <c:v>Wrightington Hospital (210)</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(275)</c:v>
                </c:pt>
                <c:pt idx="3">
                  <c:v>Wrightington Hospital (210)</c:v>
                </c:pt>
                <c:pt idx="4">
                  <c:v>The Beaumont Hospital (-)</c:v>
                </c:pt>
              </c:strCache>
            </c:strRef>
          </c:cat>
          <c:val>
            <c:numRef>
              <c:f>Sheet1!$E$2:$E$6</c:f>
              <c:numCache>
                <c:formatCode>0.0;;</c:formatCode>
                <c:ptCount val="5"/>
                <c:pt idx="0">
                  <c:v>0</c:v>
                </c:pt>
                <c:pt idx="1">
                  <c:v>0</c:v>
                </c:pt>
                <c:pt idx="2">
                  <c:v>6.8833330676386622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(275)</c:v>
                </c:pt>
                <c:pt idx="3">
                  <c:v>Wrightington Hospital (210)</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(275)</c:v>
                </c:pt>
                <c:pt idx="3">
                  <c:v>Wrightington Hospital (210)</c:v>
                </c:pt>
                <c:pt idx="4">
                  <c:v>The Beaumont Hospital (-)</c:v>
                </c:pt>
              </c:strCache>
            </c:strRef>
          </c:cat>
          <c:val>
            <c:numRef>
              <c:f>Sheet1!$G$2:$G$6</c:f>
              <c:numCache>
                <c:formatCode>0.0;;</c:formatCode>
                <c:ptCount val="5"/>
                <c:pt idx="0">
                  <c:v>7.1839701535865954</c:v>
                </c:pt>
                <c:pt idx="1">
                  <c:v>0</c:v>
                </c:pt>
                <c:pt idx="2">
                  <c:v>0</c:v>
                </c:pt>
                <c:pt idx="3">
                  <c:v>8.4003440899756949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(275)</c:v>
                </c:pt>
                <c:pt idx="3">
                  <c:v>Wrightington Hospital (210)</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(275)</c:v>
                </c:pt>
                <c:pt idx="3">
                  <c:v>Wrightington Hospital (210)</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(494)</c:v>
                </c:pt>
                <c:pt idx="1">
                  <c:v>Leigh Infirmary (-)</c:v>
                </c:pt>
                <c:pt idx="2">
                  <c:v>Royal Albert Edward Infirmary (275)</c:v>
                </c:pt>
                <c:pt idx="3">
                  <c:v>Wrightington Hospital (210)</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2.8160298464134046</c:v>
                </c:pt>
                <c:pt idx="1">
                  <c:v>0</c:v>
                </c:pt>
                <c:pt idx="2">
                  <c:v>3.1166669323613378</c:v>
                </c:pt>
                <c:pt idx="3">
                  <c:v>1.5996559100243051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Leigh Infirmary (-)</c:v>
                </c:pt>
                <c:pt idx="2">
                  <c:v>Royal Albert Edward Infirmary (250)</c:v>
                </c:pt>
                <c:pt idx="3">
                  <c:v>Wrightington Hospital (196)</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Leigh Infirmary (-)</c:v>
                </c:pt>
                <c:pt idx="2">
                  <c:v>Royal Albert Edward Infirmary (250)</c:v>
                </c:pt>
                <c:pt idx="3">
                  <c:v>Wrightington Hospital (196)</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Leigh Infirmary (-)</c:v>
                </c:pt>
                <c:pt idx="2">
                  <c:v>Royal Albert Edward Infirmary (250)</c:v>
                </c:pt>
                <c:pt idx="3">
                  <c:v>Wrightington Hospital (196)</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Leigh Infirmary (-)</c:v>
                </c:pt>
                <c:pt idx="2">
                  <c:v>Royal Albert Edward Infirmary (250)</c:v>
                </c:pt>
                <c:pt idx="3">
                  <c:v>Wrightington Hospital (196)</c:v>
                </c:pt>
                <c:pt idx="4">
                  <c:v>The Beaumont Hospital (-)</c:v>
                </c:pt>
              </c:strCache>
            </c:strRef>
          </c:cat>
          <c:val>
            <c:numRef>
              <c:f>Sheet1!$G$2:$G$6</c:f>
              <c:numCache>
                <c:formatCode>0.0;;</c:formatCode>
                <c:ptCount val="5"/>
                <c:pt idx="0">
                  <c:v>7.5862787393734443</c:v>
                </c:pt>
                <c:pt idx="1">
                  <c:v>0</c:v>
                </c:pt>
                <c:pt idx="2">
                  <c:v>7.6096578980235456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Leigh Infirmary (-)</c:v>
                </c:pt>
                <c:pt idx="2">
                  <c:v>Royal Albert Edward Infirmary (250)</c:v>
                </c:pt>
                <c:pt idx="3">
                  <c:v>Wrightington Hospital (196)</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Leigh Infirmary (-)</c:v>
                </c:pt>
                <c:pt idx="2">
                  <c:v>Royal Albert Edward Infirmary (250)</c:v>
                </c:pt>
                <c:pt idx="3">
                  <c:v>Wrightington Hospital (196)</c:v>
                </c:pt>
                <c:pt idx="4">
                  <c:v>The Beaumont Hospital (-)</c:v>
                </c:pt>
              </c:strCache>
            </c:strRef>
          </c:cat>
          <c:val>
            <c:numRef>
              <c:f>Sheet1!$I$2:$I$6</c:f>
              <c:numCache>
                <c:formatCode>0.0;;</c:formatCode>
                <c:ptCount val="5"/>
                <c:pt idx="0">
                  <c:v>0</c:v>
                </c:pt>
                <c:pt idx="1">
                  <c:v>0</c:v>
                </c:pt>
                <c:pt idx="2">
                  <c:v>0</c:v>
                </c:pt>
                <c:pt idx="3">
                  <c:v>8.6423670967706752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(455)</c:v>
                </c:pt>
                <c:pt idx="1">
                  <c:v>Leigh Infirmary (-)</c:v>
                </c:pt>
                <c:pt idx="2">
                  <c:v>Royal Albert Edward Infirmary (250)</c:v>
                </c:pt>
                <c:pt idx="3">
                  <c:v>Wrightington Hospital (196)</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2.4137212606265557</c:v>
                </c:pt>
                <c:pt idx="1">
                  <c:v>0</c:v>
                </c:pt>
                <c:pt idx="2">
                  <c:v>2.3903421019764544</c:v>
                </c:pt>
                <c:pt idx="3">
                  <c:v>1.3576329032293248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Leigh Infirmary (-)</c:v>
                </c:pt>
                <c:pt idx="2">
                  <c:v>Royal Albert Edward Infirmary (264)</c:v>
                </c:pt>
                <c:pt idx="3">
                  <c:v>Wrightington Hospital (207)</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Leigh Infirmary (-)</c:v>
                </c:pt>
                <c:pt idx="2">
                  <c:v>Royal Albert Edward Infirmary (264)</c:v>
                </c:pt>
                <c:pt idx="3">
                  <c:v>Wrightington Hospital (207)</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Leigh Infirmary (-)</c:v>
                </c:pt>
                <c:pt idx="2">
                  <c:v>Royal Albert Edward Infirmary (264)</c:v>
                </c:pt>
                <c:pt idx="3">
                  <c:v>Wrightington Hospital (207)</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Leigh Infirmary (-)</c:v>
                </c:pt>
                <c:pt idx="2">
                  <c:v>Royal Albert Edward Infirmary (264)</c:v>
                </c:pt>
                <c:pt idx="3">
                  <c:v>Wrightington Hospital (207)</c:v>
                </c:pt>
                <c:pt idx="4">
                  <c:v>The Beaumont Hospital (-)</c:v>
                </c:pt>
              </c:strCache>
            </c:strRef>
          </c:cat>
          <c:val>
            <c:numRef>
              <c:f>Sheet1!$G$2:$G$6</c:f>
              <c:numCache>
                <c:formatCode>0.0;;</c:formatCode>
                <c:ptCount val="5"/>
                <c:pt idx="0">
                  <c:v>7.4677851142706766</c:v>
                </c:pt>
                <c:pt idx="1">
                  <c:v>0</c:v>
                </c:pt>
                <c:pt idx="2">
                  <c:v>7.2433939166915549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Leigh Infirmary (-)</c:v>
                </c:pt>
                <c:pt idx="2">
                  <c:v>Royal Albert Edward Infirmary (264)</c:v>
                </c:pt>
                <c:pt idx="3">
                  <c:v>Wrightington Hospital (207)</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Leigh Infirmary (-)</c:v>
                </c:pt>
                <c:pt idx="2">
                  <c:v>Royal Albert Edward Infirmary (264)</c:v>
                </c:pt>
                <c:pt idx="3">
                  <c:v>Wrightington Hospital (207)</c:v>
                </c:pt>
                <c:pt idx="4">
                  <c:v>The Beaumont Hospital (-)</c:v>
                </c:pt>
              </c:strCache>
            </c:strRef>
          </c:cat>
          <c:val>
            <c:numRef>
              <c:f>Sheet1!$I$2:$I$6</c:f>
              <c:numCache>
                <c:formatCode>0.0;;</c:formatCode>
                <c:ptCount val="5"/>
                <c:pt idx="0">
                  <c:v>0</c:v>
                </c:pt>
                <c:pt idx="1">
                  <c:v>0</c:v>
                </c:pt>
                <c:pt idx="2">
                  <c:v>0</c:v>
                </c:pt>
                <c:pt idx="3">
                  <c:v>8.2478779214512059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Leigh Infirmary (-)</c:v>
                </c:pt>
                <c:pt idx="2">
                  <c:v>Royal Albert Edward Infirmary (264)</c:v>
                </c:pt>
                <c:pt idx="3">
                  <c:v>Wrightington Hospital (207)</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2.5322148857293234</c:v>
                </c:pt>
                <c:pt idx="1">
                  <c:v>0</c:v>
                </c:pt>
                <c:pt idx="2">
                  <c:v>2.7566060833084451</c:v>
                </c:pt>
                <c:pt idx="3">
                  <c:v>1.7521220785487941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(209)</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(209)</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(209)</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(209)</c:v>
                </c:pt>
                <c:pt idx="4">
                  <c:v>The Beaumont Hospital (-)</c:v>
                </c:pt>
              </c:strCache>
            </c:strRef>
          </c:cat>
          <c:val>
            <c:numRef>
              <c:f>Sheet1!$G$2:$G$6</c:f>
              <c:numCache>
                <c:formatCode>0.0;;</c:formatCode>
                <c:ptCount val="5"/>
                <c:pt idx="0">
                  <c:v>8.93810879664154</c:v>
                </c:pt>
                <c:pt idx="1">
                  <c:v>0</c:v>
                </c:pt>
                <c:pt idx="2">
                  <c:v>8.6159300653412139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(209)</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(209)</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(209)</c:v>
                </c:pt>
                <c:pt idx="4">
                  <c:v>The Beaumont Hospital (-)</c:v>
                </c:pt>
              </c:strCache>
            </c:strRef>
          </c:cat>
          <c:val>
            <c:numRef>
              <c:f>Sheet1!$J$2:$J$6</c:f>
              <c:numCache>
                <c:formatCode>0.0;;</c:formatCode>
                <c:ptCount val="5"/>
                <c:pt idx="0">
                  <c:v>0</c:v>
                </c:pt>
                <c:pt idx="1">
                  <c:v>0</c:v>
                </c:pt>
                <c:pt idx="2">
                  <c:v>0</c:v>
                </c:pt>
                <c:pt idx="3">
                  <c:v>9.7936151696341387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1.06189120335846</c:v>
                </c:pt>
                <c:pt idx="1">
                  <c:v>0</c:v>
                </c:pt>
                <c:pt idx="2">
                  <c:v>1.3840699346587861</c:v>
                </c:pt>
                <c:pt idx="3">
                  <c:v>0.2063848303658613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Leigh Infirmary (-)</c:v>
                </c:pt>
                <c:pt idx="2">
                  <c:v>Royal Albert Edward Infirmary (247)</c:v>
                </c:pt>
                <c:pt idx="3">
                  <c:v>Wrightington Hospital (183)</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Leigh Infirmary (-)</c:v>
                </c:pt>
                <c:pt idx="2">
                  <c:v>Royal Albert Edward Infirmary (247)</c:v>
                </c:pt>
                <c:pt idx="3">
                  <c:v>Wrightington Hospital (183)</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Leigh Infirmary (-)</c:v>
                </c:pt>
                <c:pt idx="2">
                  <c:v>Royal Albert Edward Infirmary (247)</c:v>
                </c:pt>
                <c:pt idx="3">
                  <c:v>Wrightington Hospital (183)</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Leigh Infirmary (-)</c:v>
                </c:pt>
                <c:pt idx="2">
                  <c:v>Royal Albert Edward Infirmary (247)</c:v>
                </c:pt>
                <c:pt idx="3">
                  <c:v>Wrightington Hospital (183)</c:v>
                </c:pt>
                <c:pt idx="4">
                  <c:v>The Beaumont Hospital (-)</c:v>
                </c:pt>
              </c:strCache>
            </c:strRef>
          </c:cat>
          <c:val>
            <c:numRef>
              <c:f>Sheet1!$G$2:$G$6</c:f>
              <c:numCache>
                <c:formatCode>0.0;;</c:formatCode>
                <c:ptCount val="5"/>
                <c:pt idx="0">
                  <c:v>7.7348736481691214</c:v>
                </c:pt>
                <c:pt idx="1">
                  <c:v>0</c:v>
                </c:pt>
                <c:pt idx="2">
                  <c:v>7.5326966889303728</c:v>
                </c:pt>
                <c:pt idx="3">
                  <c:v>8.5764943662354636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Leigh Infirmary (-)</c:v>
                </c:pt>
                <c:pt idx="2">
                  <c:v>Royal Albert Edward Infirmary (247)</c:v>
                </c:pt>
                <c:pt idx="3">
                  <c:v>Wrightington Hospital (183)</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Leigh Infirmary (-)</c:v>
                </c:pt>
                <c:pt idx="2">
                  <c:v>Royal Albert Edward Infirmary (247)</c:v>
                </c:pt>
                <c:pt idx="3">
                  <c:v>Wrightington Hospital (183)</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(438)</c:v>
                </c:pt>
                <c:pt idx="1">
                  <c:v>Leigh Infirmary (-)</c:v>
                </c:pt>
                <c:pt idx="2">
                  <c:v>Royal Albert Edward Infirmary (247)</c:v>
                </c:pt>
                <c:pt idx="3">
                  <c:v>Wrightington Hospital (183)</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2.2651263518308786</c:v>
                </c:pt>
                <c:pt idx="1">
                  <c:v>0</c:v>
                </c:pt>
                <c:pt idx="2">
                  <c:v>2.4673033110696272</c:v>
                </c:pt>
                <c:pt idx="3">
                  <c:v>1.4235056337645364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(496)</c:v>
                </c:pt>
                <c:pt idx="1">
                  <c:v>Leigh Infirmary (-)</c:v>
                </c:pt>
                <c:pt idx="2">
                  <c:v>Royal Albert Edward Infirmary (277)</c:v>
                </c:pt>
                <c:pt idx="3">
                  <c:v>Wrightington Hospital (209)</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(496)</c:v>
                </c:pt>
                <c:pt idx="1">
                  <c:v>Leigh Infirmary (-)</c:v>
                </c:pt>
                <c:pt idx="2">
                  <c:v>Royal Albert Edward Infirmary (277)</c:v>
                </c:pt>
                <c:pt idx="3">
                  <c:v>Wrightington Hospital (209)</c:v>
                </c:pt>
                <c:pt idx="4">
                  <c:v>The Beaumont Hospital (-)</c:v>
                </c:pt>
              </c:strCache>
            </c:strRef>
          </c:cat>
          <c:val>
            <c:numRef>
              <c:f>Sheet1!$E$2:$E$6</c:f>
              <c:numCache>
                <c:formatCode>0.0;;</c:formatCode>
                <c:ptCount val="5"/>
                <c:pt idx="0">
                  <c:v>0</c:v>
                </c:pt>
                <c:pt idx="1">
                  <c:v>0</c:v>
                </c:pt>
                <c:pt idx="2">
                  <c:v>9.0669107456200244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(496)</c:v>
                </c:pt>
                <c:pt idx="1">
                  <c:v>Leigh Infirmary (-)</c:v>
                </c:pt>
                <c:pt idx="2">
                  <c:v>Royal Albert Edward Infirmary (277)</c:v>
                </c:pt>
                <c:pt idx="3">
                  <c:v>Wrightington Hospital (209)</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(496)</c:v>
                </c:pt>
                <c:pt idx="1">
                  <c:v>Leigh Infirmary (-)</c:v>
                </c:pt>
                <c:pt idx="2">
                  <c:v>Royal Albert Edward Infirmary (277)</c:v>
                </c:pt>
                <c:pt idx="3">
                  <c:v>Wrightington Hospital (209)</c:v>
                </c:pt>
                <c:pt idx="4">
                  <c:v>The Beaumont Hospital (-)</c:v>
                </c:pt>
              </c:strCache>
            </c:strRef>
          </c:cat>
          <c:val>
            <c:numRef>
              <c:f>Sheet1!$G$2:$G$6</c:f>
              <c:numCache>
                <c:formatCode>0.0;;</c:formatCode>
                <c:ptCount val="5"/>
                <c:pt idx="0">
                  <c:v>9.2862946181835913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(496)</c:v>
                </c:pt>
                <c:pt idx="1">
                  <c:v>Leigh Infirmary (-)</c:v>
                </c:pt>
                <c:pt idx="2">
                  <c:v>Royal Albert Edward Infirmary (277)</c:v>
                </c:pt>
                <c:pt idx="3">
                  <c:v>Wrightington Hospital (209)</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(496)</c:v>
                </c:pt>
                <c:pt idx="1">
                  <c:v>Leigh Infirmary (-)</c:v>
                </c:pt>
                <c:pt idx="2">
                  <c:v>Royal Albert Edward Infirmary (277)</c:v>
                </c:pt>
                <c:pt idx="3">
                  <c:v>Wrightington Hospital (209)</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(496)</c:v>
                </c:pt>
                <c:pt idx="1">
                  <c:v>Leigh Infirmary (-)</c:v>
                </c:pt>
                <c:pt idx="2">
                  <c:v>Royal Albert Edward Infirmary (277)</c:v>
                </c:pt>
                <c:pt idx="3">
                  <c:v>Wrightington Hospital (209)</c:v>
                </c:pt>
                <c:pt idx="4">
                  <c:v>The Beaumont Hospital (-)</c:v>
                </c:pt>
              </c:strCache>
            </c:strRef>
          </c:cat>
          <c:val>
            <c:numRef>
              <c:f>Sheet1!$J$2:$J$6</c:f>
              <c:numCache>
                <c:formatCode>0.0;;</c:formatCode>
                <c:ptCount val="5"/>
                <c:pt idx="0">
                  <c:v>0</c:v>
                </c:pt>
                <c:pt idx="1">
                  <c:v>0</c:v>
                </c:pt>
                <c:pt idx="2">
                  <c:v>0</c:v>
                </c:pt>
                <c:pt idx="3">
                  <c:v>9.9232084276127122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0.71370538181640875</c:v>
                </c:pt>
                <c:pt idx="1">
                  <c:v>0</c:v>
                </c:pt>
                <c:pt idx="2">
                  <c:v>0.93308925437997559</c:v>
                </c:pt>
                <c:pt idx="3">
                  <c:v>7.6791572387287843E-2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(461)</c:v>
                </c:pt>
                <c:pt idx="1">
                  <c:v>Leigh Infirmary (-)</c:v>
                </c:pt>
                <c:pt idx="2">
                  <c:v>Royal Albert Edward Infirmary (250)</c:v>
                </c:pt>
                <c:pt idx="3">
                  <c:v>Wrightington Hospital (205)</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(461)</c:v>
                </c:pt>
                <c:pt idx="1">
                  <c:v>Leigh Infirmary (-)</c:v>
                </c:pt>
                <c:pt idx="2">
                  <c:v>Royal Albert Edward Infirmary (250)</c:v>
                </c:pt>
                <c:pt idx="3">
                  <c:v>Wrightington Hospital (205)</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(461)</c:v>
                </c:pt>
                <c:pt idx="1">
                  <c:v>Leigh Infirmary (-)</c:v>
                </c:pt>
                <c:pt idx="2">
                  <c:v>Royal Albert Edward Infirmary (250)</c:v>
                </c:pt>
                <c:pt idx="3">
                  <c:v>Wrightington Hospital (205)</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(461)</c:v>
                </c:pt>
                <c:pt idx="1">
                  <c:v>Leigh Infirmary (-)</c:v>
                </c:pt>
                <c:pt idx="2">
                  <c:v>Royal Albert Edward Infirmary (250)</c:v>
                </c:pt>
                <c:pt idx="3">
                  <c:v>Wrightington Hospital (205)</c:v>
                </c:pt>
                <c:pt idx="4">
                  <c:v>The Beaumont Hospital (-)</c:v>
                </c:pt>
              </c:strCache>
            </c:strRef>
          </c:cat>
          <c:val>
            <c:numRef>
              <c:f>Sheet1!$G$2:$G$6</c:f>
              <c:numCache>
                <c:formatCode>0.0;;</c:formatCode>
                <c:ptCount val="5"/>
                <c:pt idx="0">
                  <c:v>8.6573161757840609</c:v>
                </c:pt>
                <c:pt idx="1">
                  <c:v>0</c:v>
                </c:pt>
                <c:pt idx="2">
                  <c:v>8.4500647124836554</c:v>
                </c:pt>
                <c:pt idx="3">
                  <c:v>9.2805194002380933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(461)</c:v>
                </c:pt>
                <c:pt idx="1">
                  <c:v>Leigh Infirmary (-)</c:v>
                </c:pt>
                <c:pt idx="2">
                  <c:v>Royal Albert Edward Infirmary (250)</c:v>
                </c:pt>
                <c:pt idx="3">
                  <c:v>Wrightington Hospital (205)</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(461)</c:v>
                </c:pt>
                <c:pt idx="1">
                  <c:v>Leigh Infirmary (-)</c:v>
                </c:pt>
                <c:pt idx="2">
                  <c:v>Royal Albert Edward Infirmary (250)</c:v>
                </c:pt>
                <c:pt idx="3">
                  <c:v>Wrightington Hospital (205)</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(461)</c:v>
                </c:pt>
                <c:pt idx="1">
                  <c:v>Leigh Infirmary (-)</c:v>
                </c:pt>
                <c:pt idx="2">
                  <c:v>Royal Albert Edward Infirmary (250)</c:v>
                </c:pt>
                <c:pt idx="3">
                  <c:v>Wrightington Hospital (205)</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1.3426838242159391</c:v>
                </c:pt>
                <c:pt idx="1">
                  <c:v>0</c:v>
                </c:pt>
                <c:pt idx="2">
                  <c:v>1.5499352875163446</c:v>
                </c:pt>
                <c:pt idx="3">
                  <c:v>0.7194805997619067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(260)</c:v>
                </c:pt>
                <c:pt idx="3">
                  <c:v>Wrightington Hospital (204)</c:v>
                </c:pt>
                <c:pt idx="4">
                  <c:v>The Beaumont Hospital (-)</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(260)</c:v>
                </c:pt>
                <c:pt idx="3">
                  <c:v>Wrightington Hospital (204)</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(260)</c:v>
                </c:pt>
                <c:pt idx="3">
                  <c:v>Wrightington Hospital (204)</c:v>
                </c:pt>
                <c:pt idx="4">
                  <c:v>The Beaumont Hospital (-)</c:v>
                </c:pt>
              </c:strCache>
            </c:strRef>
          </c:cat>
          <c:val>
            <c:numRef>
              <c:f>Sheet1!$F$2:$F$6</c:f>
              <c:numCache>
                <c:formatCode>0.0;;</c:formatCode>
                <c:ptCount val="5"/>
                <c:pt idx="0">
                  <c:v>0</c:v>
                </c:pt>
                <c:pt idx="1">
                  <c:v>0</c:v>
                </c:pt>
                <c:pt idx="2">
                  <c:v>7.8058487113514454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(260)</c:v>
                </c:pt>
                <c:pt idx="3">
                  <c:v>Wrightington Hospital (204)</c:v>
                </c:pt>
                <c:pt idx="4">
                  <c:v>The Beaumont Hospital (-)</c:v>
                </c:pt>
              </c:strCache>
            </c:strRef>
          </c:cat>
          <c:val>
            <c:numRef>
              <c:f>Sheet1!$G$2:$G$6</c:f>
              <c:numCache>
                <c:formatCode>0.0;;</c:formatCode>
                <c:ptCount val="5"/>
                <c:pt idx="0">
                  <c:v>8.1236841183727204</c:v>
                </c:pt>
                <c:pt idx="1">
                  <c:v>0</c:v>
                </c:pt>
                <c:pt idx="2">
                  <c:v>0</c:v>
                </c:pt>
                <c:pt idx="3">
                  <c:v>8.8091731618331117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(260)</c:v>
                </c:pt>
                <c:pt idx="3">
                  <c:v>Wrightington Hospital (204)</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(260)</c:v>
                </c:pt>
                <c:pt idx="3">
                  <c:v>Wrightington Hospital (204)</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(260)</c:v>
                </c:pt>
                <c:pt idx="3">
                  <c:v>Wrightington Hospital (204)</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1.8763158816272796</c:v>
                </c:pt>
                <c:pt idx="1">
                  <c:v>0</c:v>
                </c:pt>
                <c:pt idx="2">
                  <c:v>2.1941512886485546</c:v>
                </c:pt>
                <c:pt idx="3">
                  <c:v>1.1908268381668883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Leigh Infirmary (-)</c:v>
                </c:pt>
                <c:pt idx="2">
                  <c:v>Royal Albert Edward Infirmary (34)</c:v>
                </c:pt>
                <c:pt idx="3">
                  <c:v>Wrightington Hospital (-)</c:v>
                </c:pt>
                <c:pt idx="4">
                  <c:v>The Beaumont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Leigh Infirmary (-)</c:v>
                </c:pt>
                <c:pt idx="2">
                  <c:v>Royal Albert Edward Infirmary (34)</c:v>
                </c:pt>
                <c:pt idx="3">
                  <c:v>Wrightington Hospital (-)</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Leigh Infirmary (-)</c:v>
                </c:pt>
                <c:pt idx="2">
                  <c:v>Royal Albert Edward Infirmary (34)</c:v>
                </c:pt>
                <c:pt idx="3">
                  <c:v>Wrightington Hospital (-)</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Leigh Infirmary (-)</c:v>
                </c:pt>
                <c:pt idx="2">
                  <c:v>Royal Albert Edward Infirmary (34)</c:v>
                </c:pt>
                <c:pt idx="3">
                  <c:v>Wrightington Hospital (-)</c:v>
                </c:pt>
                <c:pt idx="4">
                  <c:v>The Beaumont Hospital (-)</c:v>
                </c:pt>
              </c:strCache>
            </c:strRef>
          </c:cat>
          <c:val>
            <c:numRef>
              <c:f>Sheet1!$G$2:$G$6</c:f>
              <c:numCache>
                <c:formatCode>0.0;;</c:formatCode>
                <c:ptCount val="5"/>
                <c:pt idx="0">
                  <c:v>8.466927144147542</c:v>
                </c:pt>
                <c:pt idx="1">
                  <c:v>0</c:v>
                </c:pt>
                <c:pt idx="2">
                  <c:v>8.7310087109613583</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Leigh Infirmary (-)</c:v>
                </c:pt>
                <c:pt idx="2">
                  <c:v>Royal Albert Edward Infirmary (34)</c:v>
                </c:pt>
                <c:pt idx="3">
                  <c:v>Wrightington Hospital (-)</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Leigh Infirmary (-)</c:v>
                </c:pt>
                <c:pt idx="2">
                  <c:v>Royal Albert Edward Infirmary (34)</c:v>
                </c:pt>
                <c:pt idx="3">
                  <c:v>Wrightington Hospital (-)</c:v>
                </c:pt>
                <c:pt idx="4">
                  <c:v>The Beaumont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Leigh Infirmary (-)</c:v>
                </c:pt>
                <c:pt idx="2">
                  <c:v>Royal Albert Edward Infirmary (34)</c:v>
                </c:pt>
                <c:pt idx="3">
                  <c:v>Wrightington Hospital (-)</c:v>
                </c:pt>
                <c:pt idx="4">
                  <c:v>The Beaumont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1.533072855852458</c:v>
                </c:pt>
                <c:pt idx="1">
                  <c:v>0</c:v>
                </c:pt>
                <c:pt idx="2">
                  <c:v>1.2689912890386417</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Leigh Infirmary (-)</c:v>
                </c:pt>
                <c:pt idx="2">
                  <c:v>Royal Albert Edward Infirmary (39)</c:v>
                </c:pt>
                <c:pt idx="3">
                  <c:v>Wrightington Hospital (-)</c:v>
                </c:pt>
                <c:pt idx="4">
                  <c:v>The Beaumont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Leigh Infirmary (-)</c:v>
                </c:pt>
                <c:pt idx="2">
                  <c:v>Royal Albert Edward Infirmary (39)</c:v>
                </c:pt>
                <c:pt idx="3">
                  <c:v>Wrightington Hospital (-)</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Leigh Infirmary (-)</c:v>
                </c:pt>
                <c:pt idx="2">
                  <c:v>Royal Albert Edward Infirmary (39)</c:v>
                </c:pt>
                <c:pt idx="3">
                  <c:v>Wrightington Hospital (-)</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Leigh Infirmary (-)</c:v>
                </c:pt>
                <c:pt idx="2">
                  <c:v>Royal Albert Edward Infirmary (39)</c:v>
                </c:pt>
                <c:pt idx="3">
                  <c:v>Wrightington Hospital (-)</c:v>
                </c:pt>
                <c:pt idx="4">
                  <c:v>The Beaumont Hospital (-)</c:v>
                </c:pt>
              </c:strCache>
            </c:strRef>
          </c:cat>
          <c:val>
            <c:numRef>
              <c:f>Sheet1!$G$2:$G$6</c:f>
              <c:numCache>
                <c:formatCode>0.0;;</c:formatCode>
                <c:ptCount val="5"/>
                <c:pt idx="0">
                  <c:v>6.8662598543899094</c:v>
                </c:pt>
                <c:pt idx="1">
                  <c:v>0</c:v>
                </c:pt>
                <c:pt idx="2">
                  <c:v>7.4337800923319408</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Leigh Infirmary (-)</c:v>
                </c:pt>
                <c:pt idx="2">
                  <c:v>Royal Albert Edward Infirmary (39)</c:v>
                </c:pt>
                <c:pt idx="3">
                  <c:v>Wrightington Hospital (-)</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Leigh Infirmary (-)</c:v>
                </c:pt>
                <c:pt idx="2">
                  <c:v>Royal Albert Edward Infirmary (39)</c:v>
                </c:pt>
                <c:pt idx="3">
                  <c:v>Wrightington Hospital (-)</c:v>
                </c:pt>
                <c:pt idx="4">
                  <c:v>The Beaumont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(68)</c:v>
                </c:pt>
                <c:pt idx="1">
                  <c:v>Leigh Infirmary (-)</c:v>
                </c:pt>
                <c:pt idx="2">
                  <c:v>Royal Albert Edward Infirmary (39)</c:v>
                </c:pt>
                <c:pt idx="3">
                  <c:v>Wrightington Hospital (-)</c:v>
                </c:pt>
                <c:pt idx="4">
                  <c:v>The Beaumont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3.1337401456100906</c:v>
                </c:pt>
                <c:pt idx="1">
                  <c:v>0</c:v>
                </c:pt>
                <c:pt idx="2">
                  <c:v>2.5662199076680592</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Leigh Infirmary (-)</c:v>
                </c:pt>
                <c:pt idx="2">
                  <c:v>Royal Albert Edward Infirmary (-)</c:v>
                </c:pt>
                <c:pt idx="3">
                  <c:v>Wrightington Hospital (-)</c:v>
                </c:pt>
                <c:pt idx="4">
                  <c:v>The Beaumont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Leigh Infirmary (-)</c:v>
                </c:pt>
                <c:pt idx="2">
                  <c:v>Royal Albert Edward Infirmary (-)</c:v>
                </c:pt>
                <c:pt idx="3">
                  <c:v>Wrightington Hospital (-)</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Leigh Infirmary (-)</c:v>
                </c:pt>
                <c:pt idx="2">
                  <c:v>Royal Albert Edward Infirmary (-)</c:v>
                </c:pt>
                <c:pt idx="3">
                  <c:v>Wrightington Hospital (-)</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Leigh Infirmary (-)</c:v>
                </c:pt>
                <c:pt idx="2">
                  <c:v>Royal Albert Edward Infirmary (-)</c:v>
                </c:pt>
                <c:pt idx="3">
                  <c:v>Wrightington Hospital (-)</c:v>
                </c:pt>
                <c:pt idx="4">
                  <c:v>The Beaumont Hospital (-)</c:v>
                </c:pt>
              </c:strCache>
            </c:strRef>
          </c:cat>
          <c:val>
            <c:numRef>
              <c:f>Sheet1!$G$2:$G$6</c:f>
              <c:numCache>
                <c:formatCode>0.0;;</c:formatCode>
                <c:ptCount val="5"/>
                <c:pt idx="0">
                  <c:v>8.1121872733798668</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Leigh Infirmary (-)</c:v>
                </c:pt>
                <c:pt idx="2">
                  <c:v>Royal Albert Edward Infirmary (-)</c:v>
                </c:pt>
                <c:pt idx="3">
                  <c:v>Wrightington Hospital (-)</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Leigh Infirmary (-)</c:v>
                </c:pt>
                <c:pt idx="2">
                  <c:v>Royal Albert Edward Infirmary (-)</c:v>
                </c:pt>
                <c:pt idx="3">
                  <c:v>Wrightington Hospital (-)</c:v>
                </c:pt>
                <c:pt idx="4">
                  <c:v>The Beaumont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Leigh Infirmary (-)</c:v>
                </c:pt>
                <c:pt idx="2">
                  <c:v>Royal Albert Edward Infirmary (-)</c:v>
                </c:pt>
                <c:pt idx="3">
                  <c:v>Wrightington Hospital (-)</c:v>
                </c:pt>
                <c:pt idx="4">
                  <c:v>The Beaumont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1.8878127266201332</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Leigh Infirmary (-)</c:v>
                </c:pt>
                <c:pt idx="2">
                  <c:v>Royal Albert Edward Infirmary (87)</c:v>
                </c:pt>
                <c:pt idx="3">
                  <c:v>Wrightington Hospital (105)</c:v>
                </c:pt>
                <c:pt idx="4">
                  <c:v>The Beaumont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Leigh Infirmary (-)</c:v>
                </c:pt>
                <c:pt idx="2">
                  <c:v>Royal Albert Edward Infirmary (87)</c:v>
                </c:pt>
                <c:pt idx="3">
                  <c:v>Wrightington Hospital (105)</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Leigh Infirmary (-)</c:v>
                </c:pt>
                <c:pt idx="2">
                  <c:v>Royal Albert Edward Infirmary (87)</c:v>
                </c:pt>
                <c:pt idx="3">
                  <c:v>Wrightington Hospital (105)</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Leigh Infirmary (-)</c:v>
                </c:pt>
                <c:pt idx="2">
                  <c:v>Royal Albert Edward Infirmary (87)</c:v>
                </c:pt>
                <c:pt idx="3">
                  <c:v>Wrightington Hospital (105)</c:v>
                </c:pt>
                <c:pt idx="4">
                  <c:v>The Beaumont Hospital (-)</c:v>
                </c:pt>
              </c:strCache>
            </c:strRef>
          </c:cat>
          <c:val>
            <c:numRef>
              <c:f>Sheet1!$G$2:$G$6</c:f>
              <c:numCache>
                <c:formatCode>0.0;;</c:formatCode>
                <c:ptCount val="5"/>
                <c:pt idx="0">
                  <c:v>8.353574562411362</c:v>
                </c:pt>
                <c:pt idx="1">
                  <c:v>0</c:v>
                </c:pt>
                <c:pt idx="2">
                  <c:v>8.0838953794262665</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Leigh Infirmary (-)</c:v>
                </c:pt>
                <c:pt idx="2">
                  <c:v>Royal Albert Edward Infirmary (87)</c:v>
                </c:pt>
                <c:pt idx="3">
                  <c:v>Wrightington Hospital (105)</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Leigh Infirmary (-)</c:v>
                </c:pt>
                <c:pt idx="2">
                  <c:v>Royal Albert Edward Infirmary (87)</c:v>
                </c:pt>
                <c:pt idx="3">
                  <c:v>Wrightington Hospital (105)</c:v>
                </c:pt>
                <c:pt idx="4">
                  <c:v>The Beaumont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(198)</c:v>
                </c:pt>
                <c:pt idx="1">
                  <c:v>Leigh Infirmary (-)</c:v>
                </c:pt>
                <c:pt idx="2">
                  <c:v>Royal Albert Edward Infirmary (87)</c:v>
                </c:pt>
                <c:pt idx="3">
                  <c:v>Wrightington Hospital (105)</c:v>
                </c:pt>
                <c:pt idx="4">
                  <c:v>The Beaumont Hospital (-)</c:v>
                </c:pt>
              </c:strCache>
            </c:strRef>
          </c:cat>
          <c:val>
            <c:numRef>
              <c:f>Sheet1!$J$2:$J$6</c:f>
              <c:numCache>
                <c:formatCode>0.0;;</c:formatCode>
                <c:ptCount val="5"/>
                <c:pt idx="0">
                  <c:v>0</c:v>
                </c:pt>
                <c:pt idx="1">
                  <c:v>0</c:v>
                </c:pt>
                <c:pt idx="2">
                  <c:v>0</c:v>
                </c:pt>
                <c:pt idx="3">
                  <c:v>9.8083716173790432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1.646425437588638</c:v>
                </c:pt>
                <c:pt idx="1">
                  <c:v>0</c:v>
                </c:pt>
                <c:pt idx="2">
                  <c:v>1.9161046205737335</c:v>
                </c:pt>
                <c:pt idx="3">
                  <c:v>0.19162838262095683</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Leigh Infirmary (-)</c:v>
                </c:pt>
                <c:pt idx="2">
                  <c:v>Royal Albert Edward Infirmary (65)</c:v>
                </c:pt>
                <c:pt idx="3">
                  <c:v>Wrightington Hospital (40)</c:v>
                </c:pt>
                <c:pt idx="4">
                  <c:v>The Beaumont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Leigh Infirmary (-)</c:v>
                </c:pt>
                <c:pt idx="2">
                  <c:v>Royal Albert Edward Infirmary (65)</c:v>
                </c:pt>
                <c:pt idx="3">
                  <c:v>Wrightington Hospital (40)</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Leigh Infirmary (-)</c:v>
                </c:pt>
                <c:pt idx="2">
                  <c:v>Royal Albert Edward Infirmary (65)</c:v>
                </c:pt>
                <c:pt idx="3">
                  <c:v>Wrightington Hospital (40)</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Leigh Infirmary (-)</c:v>
                </c:pt>
                <c:pt idx="2">
                  <c:v>Royal Albert Edward Infirmary (65)</c:v>
                </c:pt>
                <c:pt idx="3">
                  <c:v>Wrightington Hospital (40)</c:v>
                </c:pt>
                <c:pt idx="4">
                  <c:v>The Beaumont Hospital (-)</c:v>
                </c:pt>
              </c:strCache>
            </c:strRef>
          </c:cat>
          <c:val>
            <c:numRef>
              <c:f>Sheet1!$G$2:$G$6</c:f>
              <c:numCache>
                <c:formatCode>0.0;;</c:formatCode>
                <c:ptCount val="5"/>
                <c:pt idx="0">
                  <c:v>7.0079726593954126</c:v>
                </c:pt>
                <c:pt idx="1">
                  <c:v>0</c:v>
                </c:pt>
                <c:pt idx="2">
                  <c:v>7.3715175184530519</c:v>
                </c:pt>
                <c:pt idx="3">
                  <c:v>6.442397806005264</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Leigh Infirmary (-)</c:v>
                </c:pt>
                <c:pt idx="2">
                  <c:v>Royal Albert Edward Infirmary (65)</c:v>
                </c:pt>
                <c:pt idx="3">
                  <c:v>Wrightington Hospital (40)</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Leigh Infirmary (-)</c:v>
                </c:pt>
                <c:pt idx="2">
                  <c:v>Royal Albert Edward Infirmary (65)</c:v>
                </c:pt>
                <c:pt idx="3">
                  <c:v>Wrightington Hospital (40)</c:v>
                </c:pt>
                <c:pt idx="4">
                  <c:v>The Beaumont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Leigh Infirmary (-)</c:v>
                </c:pt>
                <c:pt idx="2">
                  <c:v>Royal Albert Edward Infirmary (65)</c:v>
                </c:pt>
                <c:pt idx="3">
                  <c:v>Wrightington Hospital (40)</c:v>
                </c:pt>
                <c:pt idx="4">
                  <c:v>The Beaumont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2.9920273406045874</c:v>
                </c:pt>
                <c:pt idx="1">
                  <c:v>0</c:v>
                </c:pt>
                <c:pt idx="2">
                  <c:v>2.6284824815469481</c:v>
                </c:pt>
                <c:pt idx="3">
                  <c:v>3.557602193994736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(89)</c:v>
                </c:pt>
                <c:pt idx="1">
                  <c:v>Leigh Infirmary (-)</c:v>
                </c:pt>
                <c:pt idx="2">
                  <c:v>Royal Albert Edward Infirmary (56)</c:v>
                </c:pt>
                <c:pt idx="3">
                  <c:v>Wrightington Hospital (30)</c:v>
                </c:pt>
                <c:pt idx="4">
                  <c:v>The Beaumont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(89)</c:v>
                </c:pt>
                <c:pt idx="1">
                  <c:v>Leigh Infirmary (-)</c:v>
                </c:pt>
                <c:pt idx="2">
                  <c:v>Royal Albert Edward Infirmary (56)</c:v>
                </c:pt>
                <c:pt idx="3">
                  <c:v>Wrightington Hospital (30)</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(89)</c:v>
                </c:pt>
                <c:pt idx="1">
                  <c:v>Leigh Infirmary (-)</c:v>
                </c:pt>
                <c:pt idx="2">
                  <c:v>Royal Albert Edward Infirmary (56)</c:v>
                </c:pt>
                <c:pt idx="3">
                  <c:v>Wrightington Hospital (30)</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(89)</c:v>
                </c:pt>
                <c:pt idx="1">
                  <c:v>Leigh Infirmary (-)</c:v>
                </c:pt>
                <c:pt idx="2">
                  <c:v>Royal Albert Edward Infirmary (56)</c:v>
                </c:pt>
                <c:pt idx="3">
                  <c:v>Wrightington Hospital (30)</c:v>
                </c:pt>
                <c:pt idx="4">
                  <c:v>The Beaumont Hospital (-)</c:v>
                </c:pt>
              </c:strCache>
            </c:strRef>
          </c:cat>
          <c:val>
            <c:numRef>
              <c:f>Sheet1!$G$2:$G$6</c:f>
              <c:numCache>
                <c:formatCode>0.0;;</c:formatCode>
                <c:ptCount val="5"/>
                <c:pt idx="0">
                  <c:v>5.5486094314199352</c:v>
                </c:pt>
                <c:pt idx="1">
                  <c:v>0</c:v>
                </c:pt>
                <c:pt idx="2">
                  <c:v>5.675923628460164</c:v>
                </c:pt>
                <c:pt idx="3">
                  <c:v>7.489347431590331</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(89)</c:v>
                </c:pt>
                <c:pt idx="1">
                  <c:v>Leigh Infirmary (-)</c:v>
                </c:pt>
                <c:pt idx="2">
                  <c:v>Royal Albert Edward Infirmary (56)</c:v>
                </c:pt>
                <c:pt idx="3">
                  <c:v>Wrightington Hospital (30)</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(89)</c:v>
                </c:pt>
                <c:pt idx="1">
                  <c:v>Leigh Infirmary (-)</c:v>
                </c:pt>
                <c:pt idx="2">
                  <c:v>Royal Albert Edward Infirmary (56)</c:v>
                </c:pt>
                <c:pt idx="3">
                  <c:v>Wrightington Hospital (30)</c:v>
                </c:pt>
                <c:pt idx="4">
                  <c:v>The Beaumont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(89)</c:v>
                </c:pt>
                <c:pt idx="1">
                  <c:v>Leigh Infirmary (-)</c:v>
                </c:pt>
                <c:pt idx="2">
                  <c:v>Royal Albert Edward Infirmary (56)</c:v>
                </c:pt>
                <c:pt idx="3">
                  <c:v>Wrightington Hospital (30)</c:v>
                </c:pt>
                <c:pt idx="4">
                  <c:v>The Beaumont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4.4513905685800648</c:v>
                </c:pt>
                <c:pt idx="1">
                  <c:v>0</c:v>
                </c:pt>
                <c:pt idx="2">
                  <c:v>4.324076371539836</c:v>
                </c:pt>
                <c:pt idx="3">
                  <c:v>2.510652568409669</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Leigh Infirmary (-)</c:v>
                </c:pt>
                <c:pt idx="2">
                  <c:v>Royal Albert Edward Infirmary (57)</c:v>
                </c:pt>
                <c:pt idx="3">
                  <c:v>Wrightington Hospital (-)</c:v>
                </c:pt>
                <c:pt idx="4">
                  <c:v>The Beaumont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Leigh Infirmary (-)</c:v>
                </c:pt>
                <c:pt idx="2">
                  <c:v>Royal Albert Edward Infirmary (57)</c:v>
                </c:pt>
                <c:pt idx="3">
                  <c:v>Wrightington Hospital (-)</c:v>
                </c:pt>
                <c:pt idx="4">
                  <c:v>The Beaumont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Leigh Infirmary (-)</c:v>
                </c:pt>
                <c:pt idx="2">
                  <c:v>Royal Albert Edward Infirmary (57)</c:v>
                </c:pt>
                <c:pt idx="3">
                  <c:v>Wrightington Hospital (-)</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Leigh Infirmary (-)</c:v>
                </c:pt>
                <c:pt idx="2">
                  <c:v>Royal Albert Edward Infirmary (57)</c:v>
                </c:pt>
                <c:pt idx="3">
                  <c:v>Wrightington Hospital (-)</c:v>
                </c:pt>
                <c:pt idx="4">
                  <c:v>The Beaumont Hospital (-)</c:v>
                </c:pt>
              </c:strCache>
            </c:strRef>
          </c:cat>
          <c:val>
            <c:numRef>
              <c:f>Sheet1!$G$2:$G$6</c:f>
              <c:numCache>
                <c:formatCode>0.0;;</c:formatCode>
                <c:ptCount val="5"/>
                <c:pt idx="0">
                  <c:v>7.0619473687068144</c:v>
                </c:pt>
                <c:pt idx="1">
                  <c:v>0</c:v>
                </c:pt>
                <c:pt idx="2">
                  <c:v>7.3247663010199506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Leigh Infirmary (-)</c:v>
                </c:pt>
                <c:pt idx="2">
                  <c:v>Royal Albert Edward Infirmary (57)</c:v>
                </c:pt>
                <c:pt idx="3">
                  <c:v>Wrightington Hospital (-)</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Leigh Infirmary (-)</c:v>
                </c:pt>
                <c:pt idx="2">
                  <c:v>Royal Albert Edward Infirmary (57)</c:v>
                </c:pt>
                <c:pt idx="3">
                  <c:v>Wrightington Hospital (-)</c:v>
                </c:pt>
                <c:pt idx="4">
                  <c:v>The Beaumont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Leigh Infirmary (-)</c:v>
                </c:pt>
                <c:pt idx="2">
                  <c:v>Royal Albert Edward Infirmary (57)</c:v>
                </c:pt>
                <c:pt idx="3">
                  <c:v>Wrightington Hospital (-)</c:v>
                </c:pt>
                <c:pt idx="4">
                  <c:v>The Beaumont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2.9380526312931856</c:v>
                </c:pt>
                <c:pt idx="1">
                  <c:v>0</c:v>
                </c:pt>
                <c:pt idx="2">
                  <c:v>2.6752336989800494</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Leigh Infirmary (-)</c:v>
                </c:pt>
                <c:pt idx="2">
                  <c:v>Royal Albert Edward Infirmary (58)</c:v>
                </c:pt>
                <c:pt idx="3">
                  <c:v>Wrightington Hospital (-)</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Leigh Infirmary (-)</c:v>
                </c:pt>
                <c:pt idx="2">
                  <c:v>Royal Albert Edward Infirmary (58)</c:v>
                </c:pt>
                <c:pt idx="3">
                  <c:v>Wrightington Hospital (-)</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Leigh Infirmary (-)</c:v>
                </c:pt>
                <c:pt idx="2">
                  <c:v>Royal Albert Edward Infirmary (58)</c:v>
                </c:pt>
                <c:pt idx="3">
                  <c:v>Wrightington Hospital (-)</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Leigh Infirmary (-)</c:v>
                </c:pt>
                <c:pt idx="2">
                  <c:v>Royal Albert Edward Infirmary (58)</c:v>
                </c:pt>
                <c:pt idx="3">
                  <c:v>Wrightington Hospital (-)</c:v>
                </c:pt>
                <c:pt idx="4">
                  <c:v>The Beaumont Hospital (-)</c:v>
                </c:pt>
              </c:strCache>
            </c:strRef>
          </c:cat>
          <c:val>
            <c:numRef>
              <c:f>Sheet1!$G$2:$G$6</c:f>
              <c:numCache>
                <c:formatCode>0.0;;</c:formatCode>
                <c:ptCount val="5"/>
                <c:pt idx="0">
                  <c:v>8.0646902608123643</c:v>
                </c:pt>
                <c:pt idx="1">
                  <c:v>0</c:v>
                </c:pt>
                <c:pt idx="2">
                  <c:v>8.0973106379048616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Leigh Infirmary (-)</c:v>
                </c:pt>
                <c:pt idx="2">
                  <c:v>Royal Albert Edward Infirmary (58)</c:v>
                </c:pt>
                <c:pt idx="3">
                  <c:v>Wrightington Hospital (-)</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Leigh Infirmary (-)</c:v>
                </c:pt>
                <c:pt idx="2">
                  <c:v>Royal Albert Edward Infirmary (58)</c:v>
                </c:pt>
                <c:pt idx="3">
                  <c:v>Wrightington Hospital (-)</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(71)</c:v>
                </c:pt>
                <c:pt idx="1">
                  <c:v>Leigh Infirmary (-)</c:v>
                </c:pt>
                <c:pt idx="2">
                  <c:v>Royal Albert Edward Infirmary (58)</c:v>
                </c:pt>
                <c:pt idx="3">
                  <c:v>Wrightington Hospital (-)</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1.9353097391876357</c:v>
                </c:pt>
                <c:pt idx="1">
                  <c:v>0</c:v>
                </c:pt>
                <c:pt idx="2">
                  <c:v>1.9026893620951384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(487)</c:v>
                </c:pt>
                <c:pt idx="1">
                  <c:v>Leigh Infirmary (-)</c:v>
                </c:pt>
                <c:pt idx="2">
                  <c:v>Royal Albert Edward Infirmary (276)</c:v>
                </c:pt>
                <c:pt idx="3">
                  <c:v>Wrightington Hospital (202)</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(487)</c:v>
                </c:pt>
                <c:pt idx="1">
                  <c:v>Leigh Infirmary (-)</c:v>
                </c:pt>
                <c:pt idx="2">
                  <c:v>Royal Albert Edward Infirmary (276)</c:v>
                </c:pt>
                <c:pt idx="3">
                  <c:v>Wrightington Hospital (202)</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(487)</c:v>
                </c:pt>
                <c:pt idx="1">
                  <c:v>Leigh Infirmary (-)</c:v>
                </c:pt>
                <c:pt idx="2">
                  <c:v>Royal Albert Edward Infirmary (276)</c:v>
                </c:pt>
                <c:pt idx="3">
                  <c:v>Wrightington Hospital (202)</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(487)</c:v>
                </c:pt>
                <c:pt idx="1">
                  <c:v>Leigh Infirmary (-)</c:v>
                </c:pt>
                <c:pt idx="2">
                  <c:v>Royal Albert Edward Infirmary (276)</c:v>
                </c:pt>
                <c:pt idx="3">
                  <c:v>Wrightington Hospital (202)</c:v>
                </c:pt>
                <c:pt idx="4">
                  <c:v>The Beaumont Hospital (-)</c:v>
                </c:pt>
              </c:strCache>
            </c:strRef>
          </c:cat>
          <c:val>
            <c:numRef>
              <c:f>Sheet1!$G$2:$G$6</c:f>
              <c:numCache>
                <c:formatCode>0.0;;</c:formatCode>
                <c:ptCount val="5"/>
                <c:pt idx="0">
                  <c:v>6.857172400969886</c:v>
                </c:pt>
                <c:pt idx="1">
                  <c:v>0</c:v>
                </c:pt>
                <c:pt idx="2">
                  <c:v>6.61989970459625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(487)</c:v>
                </c:pt>
                <c:pt idx="1">
                  <c:v>Leigh Infirmary (-)</c:v>
                </c:pt>
                <c:pt idx="2">
                  <c:v>Royal Albert Edward Infirmary (276)</c:v>
                </c:pt>
                <c:pt idx="3">
                  <c:v>Wrightington Hospital (202)</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(487)</c:v>
                </c:pt>
                <c:pt idx="1">
                  <c:v>Leigh Infirmary (-)</c:v>
                </c:pt>
                <c:pt idx="2">
                  <c:v>Royal Albert Edward Infirmary (276)</c:v>
                </c:pt>
                <c:pt idx="3">
                  <c:v>Wrightington Hospital (202)</c:v>
                </c:pt>
                <c:pt idx="4">
                  <c:v>The Beaumont Hospital (-)</c:v>
                </c:pt>
              </c:strCache>
            </c:strRef>
          </c:cat>
          <c:val>
            <c:numRef>
              <c:f>Sheet1!$I$2:$I$6</c:f>
              <c:numCache>
                <c:formatCode>0.0;;</c:formatCode>
                <c:ptCount val="5"/>
                <c:pt idx="0">
                  <c:v>0</c:v>
                </c:pt>
                <c:pt idx="1">
                  <c:v>0</c:v>
                </c:pt>
                <c:pt idx="2">
                  <c:v>0</c:v>
                </c:pt>
                <c:pt idx="3">
                  <c:v>7.6059541052533719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(487)</c:v>
                </c:pt>
                <c:pt idx="1">
                  <c:v>Leigh Infirmary (-)</c:v>
                </c:pt>
                <c:pt idx="2">
                  <c:v>Royal Albert Edward Infirmary (276)</c:v>
                </c:pt>
                <c:pt idx="3">
                  <c:v>Wrightington Hospital (202)</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3.142827599030114</c:v>
                </c:pt>
                <c:pt idx="1">
                  <c:v>0</c:v>
                </c:pt>
                <c:pt idx="2">
                  <c:v>3.38010029540375</c:v>
                </c:pt>
                <c:pt idx="3">
                  <c:v>2.3940458947466281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Leigh Infirmary (-)</c:v>
                </c:pt>
                <c:pt idx="2">
                  <c:v>Royal Albert Edward Infirmary (196)</c:v>
                </c:pt>
                <c:pt idx="3">
                  <c:v>Wrightington Hospital (148)</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Leigh Infirmary (-)</c:v>
                </c:pt>
                <c:pt idx="2">
                  <c:v>Royal Albert Edward Infirmary (196)</c:v>
                </c:pt>
                <c:pt idx="3">
                  <c:v>Wrightington Hospital (148)</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Leigh Infirmary (-)</c:v>
                </c:pt>
                <c:pt idx="2">
                  <c:v>Royal Albert Edward Infirmary (196)</c:v>
                </c:pt>
                <c:pt idx="3">
                  <c:v>Wrightington Hospital (148)</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Leigh Infirmary (-)</c:v>
                </c:pt>
                <c:pt idx="2">
                  <c:v>Royal Albert Edward Infirmary (196)</c:v>
                </c:pt>
                <c:pt idx="3">
                  <c:v>Wrightington Hospital (148)</c:v>
                </c:pt>
                <c:pt idx="4">
                  <c:v>The Beaumont Hospital (-)</c:v>
                </c:pt>
              </c:strCache>
            </c:strRef>
          </c:cat>
          <c:val>
            <c:numRef>
              <c:f>Sheet1!$G$2:$G$6</c:f>
              <c:numCache>
                <c:formatCode>0.0;;</c:formatCode>
                <c:ptCount val="5"/>
                <c:pt idx="0">
                  <c:v>6.1308911536979718</c:v>
                </c:pt>
                <c:pt idx="1">
                  <c:v>0</c:v>
                </c:pt>
                <c:pt idx="2">
                  <c:v>5.9137136538869113</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Leigh Infirmary (-)</c:v>
                </c:pt>
                <c:pt idx="2">
                  <c:v>Royal Albert Edward Infirmary (196)</c:v>
                </c:pt>
                <c:pt idx="3">
                  <c:v>Wrightington Hospital (148)</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Leigh Infirmary (-)</c:v>
                </c:pt>
                <c:pt idx="2">
                  <c:v>Royal Albert Edward Infirmary (196)</c:v>
                </c:pt>
                <c:pt idx="3">
                  <c:v>Wrightington Hospital (148)</c:v>
                </c:pt>
                <c:pt idx="4">
                  <c:v>The Beaumont Hospital (-)</c:v>
                </c:pt>
              </c:strCache>
            </c:strRef>
          </c:cat>
          <c:val>
            <c:numRef>
              <c:f>Sheet1!$I$2:$I$6</c:f>
              <c:numCache>
                <c:formatCode>0.0;;</c:formatCode>
                <c:ptCount val="5"/>
                <c:pt idx="0">
                  <c:v>0</c:v>
                </c:pt>
                <c:pt idx="1">
                  <c:v>0</c:v>
                </c:pt>
                <c:pt idx="2">
                  <c:v>0</c:v>
                </c:pt>
                <c:pt idx="3">
                  <c:v>6.7878614070316168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(352)</c:v>
                </c:pt>
                <c:pt idx="1">
                  <c:v>Leigh Infirmary (-)</c:v>
                </c:pt>
                <c:pt idx="2">
                  <c:v>Royal Albert Edward Infirmary (196)</c:v>
                </c:pt>
                <c:pt idx="3">
                  <c:v>Wrightington Hospital (148)</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3.8691088463020282</c:v>
                </c:pt>
                <c:pt idx="1">
                  <c:v>0</c:v>
                </c:pt>
                <c:pt idx="2">
                  <c:v>4.0862863461130887</c:v>
                </c:pt>
                <c:pt idx="3">
                  <c:v>3.2121385929683832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(269)</c:v>
                </c:pt>
                <c:pt idx="1">
                  <c:v>Leigh Infirmary (-)</c:v>
                </c:pt>
                <c:pt idx="2">
                  <c:v>Royal Albert Edward Infirmary (105)</c:v>
                </c:pt>
                <c:pt idx="3">
                  <c:v>Wrightington Hospital (159)</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(269)</c:v>
                </c:pt>
                <c:pt idx="1">
                  <c:v>Leigh Infirmary (-)</c:v>
                </c:pt>
                <c:pt idx="2">
                  <c:v>Royal Albert Edward Infirmary (105)</c:v>
                </c:pt>
                <c:pt idx="3">
                  <c:v>Wrightington Hospital (159)</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(269)</c:v>
                </c:pt>
                <c:pt idx="1">
                  <c:v>Leigh Infirmary (-)</c:v>
                </c:pt>
                <c:pt idx="2">
                  <c:v>Royal Albert Edward Infirmary (105)</c:v>
                </c:pt>
                <c:pt idx="3">
                  <c:v>Wrightington Hospital (159)</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(269)</c:v>
                </c:pt>
                <c:pt idx="1">
                  <c:v>Leigh Infirmary (-)</c:v>
                </c:pt>
                <c:pt idx="2">
                  <c:v>Royal Albert Edward Infirmary (105)</c:v>
                </c:pt>
                <c:pt idx="3">
                  <c:v>Wrightington Hospital (159)</c:v>
                </c:pt>
                <c:pt idx="4">
                  <c:v>The Beaumont Hospital (-)</c:v>
                </c:pt>
              </c:strCache>
            </c:strRef>
          </c:cat>
          <c:val>
            <c:numRef>
              <c:f>Sheet1!$G$2:$G$6</c:f>
              <c:numCache>
                <c:formatCode>0.0;;</c:formatCode>
                <c:ptCount val="5"/>
                <c:pt idx="0">
                  <c:v>8.4574245810679916</c:v>
                </c:pt>
                <c:pt idx="1">
                  <c:v>0</c:v>
                </c:pt>
                <c:pt idx="2">
                  <c:v>8.2126662591340196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(269)</c:v>
                </c:pt>
                <c:pt idx="1">
                  <c:v>Leigh Infirmary (-)</c:v>
                </c:pt>
                <c:pt idx="2">
                  <c:v>Royal Albert Edward Infirmary (105)</c:v>
                </c:pt>
                <c:pt idx="3">
                  <c:v>Wrightington Hospital (159)</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(269)</c:v>
                </c:pt>
                <c:pt idx="1">
                  <c:v>Leigh Infirmary (-)</c:v>
                </c:pt>
                <c:pt idx="2">
                  <c:v>Royal Albert Edward Infirmary (105)</c:v>
                </c:pt>
                <c:pt idx="3">
                  <c:v>Wrightington Hospital (159)</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(269)</c:v>
                </c:pt>
                <c:pt idx="1">
                  <c:v>Leigh Infirmary (-)</c:v>
                </c:pt>
                <c:pt idx="2">
                  <c:v>Royal Albert Edward Infirmary (105)</c:v>
                </c:pt>
                <c:pt idx="3">
                  <c:v>Wrightington Hospital (159)</c:v>
                </c:pt>
                <c:pt idx="4">
                  <c:v>The Beaumont Hospital (-)</c:v>
                </c:pt>
              </c:strCache>
            </c:strRef>
          </c:cat>
          <c:val>
            <c:numRef>
              <c:f>Sheet1!$J$2:$J$6</c:f>
              <c:numCache>
                <c:formatCode>0.0;;</c:formatCode>
                <c:ptCount val="5"/>
                <c:pt idx="0">
                  <c:v>0</c:v>
                </c:pt>
                <c:pt idx="1">
                  <c:v>0</c:v>
                </c:pt>
                <c:pt idx="2">
                  <c:v>0</c:v>
                </c:pt>
                <c:pt idx="3">
                  <c:v>9.3203172509652887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1.5425754189320084</c:v>
                </c:pt>
                <c:pt idx="1">
                  <c:v>0</c:v>
                </c:pt>
                <c:pt idx="2">
                  <c:v>1.7873337408659804</c:v>
                </c:pt>
                <c:pt idx="3">
                  <c:v>0.67968274903471126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(210)</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(210)</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(210)</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(210)</c:v>
                </c:pt>
                <c:pt idx="4">
                  <c:v>The Beaumont Hospital (-)</c:v>
                </c:pt>
              </c:strCache>
            </c:strRef>
          </c:cat>
          <c:val>
            <c:numRef>
              <c:f>Sheet1!$G$2:$G$6</c:f>
              <c:numCache>
                <c:formatCode>0.0;;</c:formatCode>
                <c:ptCount val="5"/>
                <c:pt idx="0">
                  <c:v>6.7740243869189634</c:v>
                </c:pt>
                <c:pt idx="1">
                  <c:v>0</c:v>
                </c:pt>
                <c:pt idx="2">
                  <c:v>6.5163085411030446</c:v>
                </c:pt>
                <c:pt idx="3">
                  <c:v>7.6309629106489929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(210)</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(210)</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(497)</c:v>
                </c:pt>
                <c:pt idx="1">
                  <c:v>Leigh Infirmary (-)</c:v>
                </c:pt>
                <c:pt idx="2">
                  <c:v>Royal Albert Edward Infirmary (278)</c:v>
                </c:pt>
                <c:pt idx="3">
                  <c:v>Wrightington Hospital (210)</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3.2259756130810366</c:v>
                </c:pt>
                <c:pt idx="1">
                  <c:v>0</c:v>
                </c:pt>
                <c:pt idx="2">
                  <c:v>3.4836914588969554</c:v>
                </c:pt>
                <c:pt idx="3">
                  <c:v>2.3690370893510071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(258)</c:v>
                </c:pt>
                <c:pt idx="3">
                  <c:v>Wrightington Hospital (208)</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(258)</c:v>
                </c:pt>
                <c:pt idx="3">
                  <c:v>Wrightington Hospital (208)</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(258)</c:v>
                </c:pt>
                <c:pt idx="3">
                  <c:v>Wrightington Hospital (208)</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(258)</c:v>
                </c:pt>
                <c:pt idx="3">
                  <c:v>Wrightington Hospital (208)</c:v>
                </c:pt>
                <c:pt idx="4">
                  <c:v>The Beaumont Hospital (-)</c:v>
                </c:pt>
              </c:strCache>
            </c:strRef>
          </c:cat>
          <c:val>
            <c:numRef>
              <c:f>Sheet1!$G$2:$G$6</c:f>
              <c:numCache>
                <c:formatCode>0.0;;</c:formatCode>
                <c:ptCount val="5"/>
                <c:pt idx="0">
                  <c:v>7.9541698136891137</c:v>
                </c:pt>
                <c:pt idx="1">
                  <c:v>0</c:v>
                </c:pt>
                <c:pt idx="2">
                  <c:v>7.6882203654623122</c:v>
                </c:pt>
                <c:pt idx="3">
                  <c:v>8.9389610969585362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(258)</c:v>
                </c:pt>
                <c:pt idx="3">
                  <c:v>Wrightington Hospital (208)</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(258)</c:v>
                </c:pt>
                <c:pt idx="3">
                  <c:v>Wrightington Hospital (208)</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Leigh Infirmary (-)</c:v>
                </c:pt>
                <c:pt idx="2">
                  <c:v>Royal Albert Edward Infirmary (258)</c:v>
                </c:pt>
                <c:pt idx="3">
                  <c:v>Wrightington Hospital (208)</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2.0458301863108863</c:v>
                </c:pt>
                <c:pt idx="1">
                  <c:v>0</c:v>
                </c:pt>
                <c:pt idx="2">
                  <c:v>2.3117796345376878</c:v>
                </c:pt>
                <c:pt idx="3">
                  <c:v>1.0610389030414638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Leigh Infirmary (-)</c:v>
                </c:pt>
                <c:pt idx="2">
                  <c:v>Royal Albert Edward Infirmary (192)</c:v>
                </c:pt>
                <c:pt idx="3">
                  <c:v>Wrightington Hospital (196)</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Leigh Infirmary (-)</c:v>
                </c:pt>
                <c:pt idx="2">
                  <c:v>Royal Albert Edward Infirmary (192)</c:v>
                </c:pt>
                <c:pt idx="3">
                  <c:v>Wrightington Hospital (196)</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Leigh Infirmary (-)</c:v>
                </c:pt>
                <c:pt idx="2">
                  <c:v>Royal Albert Edward Infirmary (192)</c:v>
                </c:pt>
                <c:pt idx="3">
                  <c:v>Wrightington Hospital (196)</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Leigh Infirmary (-)</c:v>
                </c:pt>
                <c:pt idx="2">
                  <c:v>Royal Albert Edward Infirmary (192)</c:v>
                </c:pt>
                <c:pt idx="3">
                  <c:v>Wrightington Hospital (196)</c:v>
                </c:pt>
                <c:pt idx="4">
                  <c:v>The Beaumont Hospital (-)</c:v>
                </c:pt>
              </c:strCache>
            </c:strRef>
          </c:cat>
          <c:val>
            <c:numRef>
              <c:f>Sheet1!$G$2:$G$6</c:f>
              <c:numCache>
                <c:formatCode>0.0;;</c:formatCode>
                <c:ptCount val="5"/>
                <c:pt idx="0">
                  <c:v>9.0744852326023153</c:v>
                </c:pt>
                <c:pt idx="1">
                  <c:v>0</c:v>
                </c:pt>
                <c:pt idx="2">
                  <c:v>8.8922444618658609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Leigh Infirmary (-)</c:v>
                </c:pt>
                <c:pt idx="2">
                  <c:v>Royal Albert Edward Infirmary (192)</c:v>
                </c:pt>
                <c:pt idx="3">
                  <c:v>Wrightington Hospital (196)</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Leigh Infirmary (-)</c:v>
                </c:pt>
                <c:pt idx="2">
                  <c:v>Royal Albert Edward Infirmary (192)</c:v>
                </c:pt>
                <c:pt idx="3">
                  <c:v>Wrightington Hospital (196)</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Leigh Infirmary (-)</c:v>
                </c:pt>
                <c:pt idx="2">
                  <c:v>Royal Albert Edward Infirmary (192)</c:v>
                </c:pt>
                <c:pt idx="3">
                  <c:v>Wrightington Hospital (196)</c:v>
                </c:pt>
                <c:pt idx="4">
                  <c:v>The Beaumont Hospital (-)</c:v>
                </c:pt>
              </c:strCache>
            </c:strRef>
          </c:cat>
          <c:val>
            <c:numRef>
              <c:f>Sheet1!$J$2:$J$6</c:f>
              <c:numCache>
                <c:formatCode>0.0;;</c:formatCode>
                <c:ptCount val="5"/>
                <c:pt idx="0">
                  <c:v>0</c:v>
                </c:pt>
                <c:pt idx="1">
                  <c:v>0</c:v>
                </c:pt>
                <c:pt idx="2">
                  <c:v>0</c:v>
                </c:pt>
                <c:pt idx="3">
                  <c:v>9.6758718148299501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0.92551476739768468</c:v>
                </c:pt>
                <c:pt idx="1">
                  <c:v>0</c:v>
                </c:pt>
                <c:pt idx="2">
                  <c:v>1.1077555381341391</c:v>
                </c:pt>
                <c:pt idx="3">
                  <c:v>0.32412818517004993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Leigh Infirmary (-)</c:v>
                </c:pt>
                <c:pt idx="2">
                  <c:v>Royal Albert Edward Infirmary (172)</c:v>
                </c:pt>
                <c:pt idx="3">
                  <c:v>Wrightington Hospital (152)</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Leigh Infirmary (-)</c:v>
                </c:pt>
                <c:pt idx="2">
                  <c:v>Royal Albert Edward Infirmary (172)</c:v>
                </c:pt>
                <c:pt idx="3">
                  <c:v>Wrightington Hospital (152)</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Leigh Infirmary (-)</c:v>
                </c:pt>
                <c:pt idx="2">
                  <c:v>Royal Albert Edward Infirmary (172)</c:v>
                </c:pt>
                <c:pt idx="3">
                  <c:v>Wrightington Hospital (152)</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Leigh Infirmary (-)</c:v>
                </c:pt>
                <c:pt idx="2">
                  <c:v>Royal Albert Edward Infirmary (172)</c:v>
                </c:pt>
                <c:pt idx="3">
                  <c:v>Wrightington Hospital (152)</c:v>
                </c:pt>
                <c:pt idx="4">
                  <c:v>The Beaumont Hospital (-)</c:v>
                </c:pt>
              </c:strCache>
            </c:strRef>
          </c:cat>
          <c:val>
            <c:numRef>
              <c:f>Sheet1!$G$2:$G$6</c:f>
              <c:numCache>
                <c:formatCode>0.0;;</c:formatCode>
                <c:ptCount val="5"/>
                <c:pt idx="0">
                  <c:v>6.2745365416006527</c:v>
                </c:pt>
                <c:pt idx="1">
                  <c:v>0</c:v>
                </c:pt>
                <c:pt idx="2">
                  <c:v>5.6742681343166117</c:v>
                </c:pt>
                <c:pt idx="3">
                  <c:v>7.3693411941292792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Leigh Infirmary (-)</c:v>
                </c:pt>
                <c:pt idx="2">
                  <c:v>Royal Albert Edward Infirmary (172)</c:v>
                </c:pt>
                <c:pt idx="3">
                  <c:v>Wrightington Hospital (152)</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Leigh Infirmary (-)</c:v>
                </c:pt>
                <c:pt idx="2">
                  <c:v>Royal Albert Edward Infirmary (172)</c:v>
                </c:pt>
                <c:pt idx="3">
                  <c:v>Wrightington Hospital (152)</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Leigh Infirmary (-)</c:v>
                </c:pt>
                <c:pt idx="2">
                  <c:v>Royal Albert Edward Infirmary (172)</c:v>
                </c:pt>
                <c:pt idx="3">
                  <c:v>Wrightington Hospital (152)</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3.7254634583993473</c:v>
                </c:pt>
                <c:pt idx="1">
                  <c:v>0</c:v>
                </c:pt>
                <c:pt idx="2">
                  <c:v>4.3257318656833883</c:v>
                </c:pt>
                <c:pt idx="3">
                  <c:v>2.6306588058707208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Leigh Infirmary (-)</c:v>
                </c:pt>
                <c:pt idx="2">
                  <c:v>Royal Albert Edward Infirmary (212)</c:v>
                </c:pt>
                <c:pt idx="3">
                  <c:v>Wrightington Hospital (205)</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Leigh Infirmary (-)</c:v>
                </c:pt>
                <c:pt idx="2">
                  <c:v>Royal Albert Edward Infirmary (212)</c:v>
                </c:pt>
                <c:pt idx="3">
                  <c:v>Wrightington Hospital (205)</c:v>
                </c:pt>
                <c:pt idx="4">
                  <c:v>The Beaumont Hospital (-)</c:v>
                </c:pt>
              </c:strCache>
            </c:strRef>
          </c:cat>
          <c:val>
            <c:numRef>
              <c:f>Sheet1!$E$2:$E$6</c:f>
              <c:numCache>
                <c:formatCode>0.0;;</c:formatCode>
                <c:ptCount val="5"/>
                <c:pt idx="0">
                  <c:v>0</c:v>
                </c:pt>
                <c:pt idx="1">
                  <c:v>0</c:v>
                </c:pt>
                <c:pt idx="2">
                  <c:v>3.6142139577263279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Leigh Infirmary (-)</c:v>
                </c:pt>
                <c:pt idx="2">
                  <c:v>Royal Albert Edward Infirmary (212)</c:v>
                </c:pt>
                <c:pt idx="3">
                  <c:v>Wrightington Hospital (205)</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Leigh Infirmary (-)</c:v>
                </c:pt>
                <c:pt idx="2">
                  <c:v>Royal Albert Edward Infirmary (212)</c:v>
                </c:pt>
                <c:pt idx="3">
                  <c:v>Wrightington Hospital (205)</c:v>
                </c:pt>
                <c:pt idx="4">
                  <c:v>The Beaumont Hospital (-)</c:v>
                </c:pt>
              </c:strCache>
            </c:strRef>
          </c:cat>
          <c:val>
            <c:numRef>
              <c:f>Sheet1!$G$2:$G$6</c:f>
              <c:numCache>
                <c:formatCode>0.0;;</c:formatCode>
                <c:ptCount val="5"/>
                <c:pt idx="0">
                  <c:v>4.237113996652643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Leigh Infirmary (-)</c:v>
                </c:pt>
                <c:pt idx="2">
                  <c:v>Royal Albert Edward Infirmary (212)</c:v>
                </c:pt>
                <c:pt idx="3">
                  <c:v>Wrightington Hospital (205)</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Leigh Infirmary (-)</c:v>
                </c:pt>
                <c:pt idx="2">
                  <c:v>Royal Albert Edward Infirmary (212)</c:v>
                </c:pt>
                <c:pt idx="3">
                  <c:v>Wrightington Hospital (205)</c:v>
                </c:pt>
                <c:pt idx="4">
                  <c:v>The Beaumont Hospital (-)</c:v>
                </c:pt>
              </c:strCache>
            </c:strRef>
          </c:cat>
          <c:val>
            <c:numRef>
              <c:f>Sheet1!$I$2:$I$6</c:f>
              <c:numCache>
                <c:formatCode>0.0;;</c:formatCode>
                <c:ptCount val="5"/>
                <c:pt idx="0">
                  <c:v>0</c:v>
                </c:pt>
                <c:pt idx="1">
                  <c:v>0</c:v>
                </c:pt>
                <c:pt idx="2">
                  <c:v>0</c:v>
                </c:pt>
                <c:pt idx="3">
                  <c:v>5.9072116062401312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(426)</c:v>
                </c:pt>
                <c:pt idx="1">
                  <c:v>Leigh Infirmary (-)</c:v>
                </c:pt>
                <c:pt idx="2">
                  <c:v>Royal Albert Edward Infirmary (212)</c:v>
                </c:pt>
                <c:pt idx="3">
                  <c:v>Wrightington Hospital (205)</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5.762886003347357</c:v>
                </c:pt>
                <c:pt idx="1">
                  <c:v>0</c:v>
                </c:pt>
                <c:pt idx="2">
                  <c:v>6.3857860422736721</c:v>
                </c:pt>
                <c:pt idx="3">
                  <c:v>4.0927883937598688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Leigh Infirmary (-)</c:v>
                </c:pt>
                <c:pt idx="2">
                  <c:v>Royal Albert Edward Infirmary (255)</c:v>
                </c:pt>
                <c:pt idx="3">
                  <c:v>Wrightington Hospital (208)</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Leigh Infirmary (-)</c:v>
                </c:pt>
                <c:pt idx="2">
                  <c:v>Royal Albert Edward Infirmary (255)</c:v>
                </c:pt>
                <c:pt idx="3">
                  <c:v>Wrightington Hospital (208)</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Leigh Infirmary (-)</c:v>
                </c:pt>
                <c:pt idx="2">
                  <c:v>Royal Albert Edward Infirmary (255)</c:v>
                </c:pt>
                <c:pt idx="3">
                  <c:v>Wrightington Hospital (208)</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Leigh Infirmary (-)</c:v>
                </c:pt>
                <c:pt idx="2">
                  <c:v>Royal Albert Edward Infirmary (255)</c:v>
                </c:pt>
                <c:pt idx="3">
                  <c:v>Wrightington Hospital (208)</c:v>
                </c:pt>
                <c:pt idx="4">
                  <c:v>The Beaumont Hospital (-)</c:v>
                </c:pt>
              </c:strCache>
            </c:strRef>
          </c:cat>
          <c:val>
            <c:numRef>
              <c:f>Sheet1!$G$2:$G$6</c:f>
              <c:numCache>
                <c:formatCode>0.0;;</c:formatCode>
                <c:ptCount val="5"/>
                <c:pt idx="0">
                  <c:v>6.9262227533426701</c:v>
                </c:pt>
                <c:pt idx="1">
                  <c:v>0</c:v>
                </c:pt>
                <c:pt idx="2">
                  <c:v>6.3245809197185041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Leigh Infirmary (-)</c:v>
                </c:pt>
                <c:pt idx="2">
                  <c:v>Royal Albert Edward Infirmary (255)</c:v>
                </c:pt>
                <c:pt idx="3">
                  <c:v>Wrightington Hospital (208)</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Leigh Infirmary (-)</c:v>
                </c:pt>
                <c:pt idx="2">
                  <c:v>Royal Albert Edward Infirmary (255)</c:v>
                </c:pt>
                <c:pt idx="3">
                  <c:v>Wrightington Hospital (208)</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Leigh Infirmary (-)</c:v>
                </c:pt>
                <c:pt idx="2">
                  <c:v>Royal Albert Edward Infirmary (255)</c:v>
                </c:pt>
                <c:pt idx="3">
                  <c:v>Wrightington Hospital (208)</c:v>
                </c:pt>
                <c:pt idx="4">
                  <c:v>The Beaumont Hospital (-)</c:v>
                </c:pt>
              </c:strCache>
            </c:strRef>
          </c:cat>
          <c:val>
            <c:numRef>
              <c:f>Sheet1!$J$2:$J$6</c:f>
              <c:numCache>
                <c:formatCode>0.0;;</c:formatCode>
                <c:ptCount val="5"/>
                <c:pt idx="0">
                  <c:v>0</c:v>
                </c:pt>
                <c:pt idx="1">
                  <c:v>0</c:v>
                </c:pt>
                <c:pt idx="2">
                  <c:v>0</c:v>
                </c:pt>
                <c:pt idx="3">
                  <c:v>8.2157007125339625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3.0737772466573299</c:v>
                </c:pt>
                <c:pt idx="1">
                  <c:v>0</c:v>
                </c:pt>
                <c:pt idx="2">
                  <c:v>3.6754190802814959</c:v>
                </c:pt>
                <c:pt idx="3">
                  <c:v>1.7842992874660375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Leigh Infirmary (-)</c:v>
                </c:pt>
                <c:pt idx="2">
                  <c:v>Royal Albert Edward Infirmary (253)</c:v>
                </c:pt>
                <c:pt idx="3">
                  <c:v>Wrightington Hospital (203)</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Leigh Infirmary (-)</c:v>
                </c:pt>
                <c:pt idx="2">
                  <c:v>Royal Albert Edward Infirmary (253)</c:v>
                </c:pt>
                <c:pt idx="3">
                  <c:v>Wrightington Hospital (203)</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Leigh Infirmary (-)</c:v>
                </c:pt>
                <c:pt idx="2">
                  <c:v>Royal Albert Edward Infirmary (253)</c:v>
                </c:pt>
                <c:pt idx="3">
                  <c:v>Wrightington Hospital (203)</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Leigh Infirmary (-)</c:v>
                </c:pt>
                <c:pt idx="2">
                  <c:v>Royal Albert Edward Infirmary (253)</c:v>
                </c:pt>
                <c:pt idx="3">
                  <c:v>Wrightington Hospital (203)</c:v>
                </c:pt>
                <c:pt idx="4">
                  <c:v>The Beaumont Hospital (-)</c:v>
                </c:pt>
              </c:strCache>
            </c:strRef>
          </c:cat>
          <c:val>
            <c:numRef>
              <c:f>Sheet1!$G$2:$G$6</c:f>
              <c:numCache>
                <c:formatCode>0.0;;</c:formatCode>
                <c:ptCount val="5"/>
                <c:pt idx="0">
                  <c:v>7.9864509246954496</c:v>
                </c:pt>
                <c:pt idx="1">
                  <c:v>0</c:v>
                </c:pt>
                <c:pt idx="2">
                  <c:v>7.851417464186321</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Leigh Infirmary (-)</c:v>
                </c:pt>
                <c:pt idx="2">
                  <c:v>Royal Albert Edward Infirmary (253)</c:v>
                </c:pt>
                <c:pt idx="3">
                  <c:v>Wrightington Hospital (203)</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Leigh Infirmary (-)</c:v>
                </c:pt>
                <c:pt idx="2">
                  <c:v>Royal Albert Edward Infirmary (253)</c:v>
                </c:pt>
                <c:pt idx="3">
                  <c:v>Wrightington Hospital (203)</c:v>
                </c:pt>
                <c:pt idx="4">
                  <c:v>The Beaumont Hospital (-)</c:v>
                </c:pt>
              </c:strCache>
            </c:strRef>
          </c:cat>
          <c:val>
            <c:numRef>
              <c:f>Sheet1!$I$2:$I$6</c:f>
              <c:numCache>
                <c:formatCode>0.0;;</c:formatCode>
                <c:ptCount val="5"/>
                <c:pt idx="0">
                  <c:v>0</c:v>
                </c:pt>
                <c:pt idx="1">
                  <c:v>0</c:v>
                </c:pt>
                <c:pt idx="2">
                  <c:v>0</c:v>
                </c:pt>
                <c:pt idx="3">
                  <c:v>9.1828448815146633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Leigh Infirmary (-)</c:v>
                </c:pt>
                <c:pt idx="2">
                  <c:v>Royal Albert Edward Infirmary (253)</c:v>
                </c:pt>
                <c:pt idx="3">
                  <c:v>Wrightington Hospital (203)</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2.0135490753045504</c:v>
                </c:pt>
                <c:pt idx="1">
                  <c:v>0</c:v>
                </c:pt>
                <c:pt idx="2">
                  <c:v>2.148582535813679</c:v>
                </c:pt>
                <c:pt idx="3">
                  <c:v>0.81715511848533673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Leigh Infirmary (-)</c:v>
                </c:pt>
                <c:pt idx="2">
                  <c:v>Royal Albert Edward Infirmary (147)</c:v>
                </c:pt>
                <c:pt idx="3">
                  <c:v>Wrightington Hospital (146)</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Leigh Infirmary (-)</c:v>
                </c:pt>
                <c:pt idx="2">
                  <c:v>Royal Albert Edward Infirmary (147)</c:v>
                </c:pt>
                <c:pt idx="3">
                  <c:v>Wrightington Hospital (146)</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Leigh Infirmary (-)</c:v>
                </c:pt>
                <c:pt idx="2">
                  <c:v>Royal Albert Edward Infirmary (147)</c:v>
                </c:pt>
                <c:pt idx="3">
                  <c:v>Wrightington Hospital (146)</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Leigh Infirmary (-)</c:v>
                </c:pt>
                <c:pt idx="2">
                  <c:v>Royal Albert Edward Infirmary (147)</c:v>
                </c:pt>
                <c:pt idx="3">
                  <c:v>Wrightington Hospital (146)</c:v>
                </c:pt>
                <c:pt idx="4">
                  <c:v>The Beaumont Hospital (-)</c:v>
                </c:pt>
              </c:strCache>
            </c:strRef>
          </c:cat>
          <c:val>
            <c:numRef>
              <c:f>Sheet1!$G$2:$G$6</c:f>
              <c:numCache>
                <c:formatCode>0.0;;</c:formatCode>
                <c:ptCount val="5"/>
                <c:pt idx="0">
                  <c:v>0</c:v>
                </c:pt>
                <c:pt idx="1">
                  <c:v>0</c:v>
                </c:pt>
                <c:pt idx="2">
                  <c:v>8.2108601403769974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Leigh Infirmary (-)</c:v>
                </c:pt>
                <c:pt idx="2">
                  <c:v>Royal Albert Edward Infirmary (147)</c:v>
                </c:pt>
                <c:pt idx="3">
                  <c:v>Wrightington Hospital (146)</c:v>
                </c:pt>
                <c:pt idx="4">
                  <c:v>The Beaumont Hospital (-)</c:v>
                </c:pt>
              </c:strCache>
            </c:strRef>
          </c:cat>
          <c:val>
            <c:numRef>
              <c:f>Sheet1!$H$2:$H$6</c:f>
              <c:numCache>
                <c:formatCode>0.0;;</c:formatCode>
                <c:ptCount val="5"/>
                <c:pt idx="0">
                  <c:v>8.4943476579512271</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Leigh Infirmary (-)</c:v>
                </c:pt>
                <c:pt idx="2">
                  <c:v>Royal Albert Edward Infirmary (147)</c:v>
                </c:pt>
                <c:pt idx="3">
                  <c:v>Wrightington Hospital (146)</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(298)</c:v>
                </c:pt>
                <c:pt idx="1">
                  <c:v>Leigh Infirmary (-)</c:v>
                </c:pt>
                <c:pt idx="2">
                  <c:v>Royal Albert Edward Infirmary (147)</c:v>
                </c:pt>
                <c:pt idx="3">
                  <c:v>Wrightington Hospital (146)</c:v>
                </c:pt>
                <c:pt idx="4">
                  <c:v>The Beaumont Hospital (-)</c:v>
                </c:pt>
              </c:strCache>
            </c:strRef>
          </c:cat>
          <c:val>
            <c:numRef>
              <c:f>Sheet1!$J$2:$J$6</c:f>
              <c:numCache>
                <c:formatCode>0.0;;</c:formatCode>
                <c:ptCount val="5"/>
                <c:pt idx="0">
                  <c:v>0</c:v>
                </c:pt>
                <c:pt idx="1">
                  <c:v>0</c:v>
                </c:pt>
                <c:pt idx="2">
                  <c:v>0</c:v>
                </c:pt>
                <c:pt idx="3">
                  <c:v>9.2421302650316406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1.5056523420487729</c:v>
                </c:pt>
                <c:pt idx="1">
                  <c:v>0</c:v>
                </c:pt>
                <c:pt idx="2">
                  <c:v>1.7891398596230026</c:v>
                </c:pt>
                <c:pt idx="3">
                  <c:v>0.75786973496835941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Leigh Infirmary (-)</c:v>
                </c:pt>
                <c:pt idx="2">
                  <c:v>Royal Albert Edward Infirmary (170)</c:v>
                </c:pt>
                <c:pt idx="3">
                  <c:v>Wrightington Hospital (156)</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Leigh Infirmary (-)</c:v>
                </c:pt>
                <c:pt idx="2">
                  <c:v>Royal Albert Edward Infirmary (170)</c:v>
                </c:pt>
                <c:pt idx="3">
                  <c:v>Wrightington Hospital (156)</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Leigh Infirmary (-)</c:v>
                </c:pt>
                <c:pt idx="2">
                  <c:v>Royal Albert Edward Infirmary (170)</c:v>
                </c:pt>
                <c:pt idx="3">
                  <c:v>Wrightington Hospital (156)</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Leigh Infirmary (-)</c:v>
                </c:pt>
                <c:pt idx="2">
                  <c:v>Royal Albert Edward Infirmary (170)</c:v>
                </c:pt>
                <c:pt idx="3">
                  <c:v>Wrightington Hospital (156)</c:v>
                </c:pt>
                <c:pt idx="4">
                  <c:v>The Beaumont Hospital (-)</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Leigh Infirmary (-)</c:v>
                </c:pt>
                <c:pt idx="2">
                  <c:v>Royal Albert Edward Infirmary (170)</c:v>
                </c:pt>
                <c:pt idx="3">
                  <c:v>Wrightington Hospital (156)</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Leigh Infirmary (-)</c:v>
                </c:pt>
                <c:pt idx="2">
                  <c:v>Royal Albert Edward Infirmary (170)</c:v>
                </c:pt>
                <c:pt idx="3">
                  <c:v>Wrightington Hospital (156)</c:v>
                </c:pt>
                <c:pt idx="4">
                  <c:v>The Beaumont Hospital (-)</c:v>
                </c:pt>
              </c:strCache>
            </c:strRef>
          </c:cat>
          <c:val>
            <c:numRef>
              <c:f>Sheet1!$I$2:$I$6</c:f>
              <c:numCache>
                <c:formatCode>0.0;;</c:formatCode>
                <c:ptCount val="5"/>
                <c:pt idx="0">
                  <c:v>7.2878936010454378</c:v>
                </c:pt>
                <c:pt idx="1">
                  <c:v>0</c:v>
                </c:pt>
                <c:pt idx="2">
                  <c:v>7.3613346974079787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(334)</c:v>
                </c:pt>
                <c:pt idx="1">
                  <c:v>Leigh Infirmary (-)</c:v>
                </c:pt>
                <c:pt idx="2">
                  <c:v>Royal Albert Edward Infirmary (170)</c:v>
                </c:pt>
                <c:pt idx="3">
                  <c:v>Wrightington Hospital (156)</c:v>
                </c:pt>
                <c:pt idx="4">
                  <c:v>The Beaumont Hospital (-)</c:v>
                </c:pt>
              </c:strCache>
            </c:strRef>
          </c:cat>
          <c:val>
            <c:numRef>
              <c:f>Sheet1!$J$2:$J$6</c:f>
              <c:numCache>
                <c:formatCode>0.0;;</c:formatCode>
                <c:ptCount val="5"/>
                <c:pt idx="0">
                  <c:v>0</c:v>
                </c:pt>
                <c:pt idx="1">
                  <c:v>0</c:v>
                </c:pt>
                <c:pt idx="2">
                  <c:v>0</c:v>
                </c:pt>
                <c:pt idx="3">
                  <c:v>8.1960551831348738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2.7121063989545622</c:v>
                </c:pt>
                <c:pt idx="1">
                  <c:v>0</c:v>
                </c:pt>
                <c:pt idx="2">
                  <c:v>2.6386653025920213</c:v>
                </c:pt>
                <c:pt idx="3">
                  <c:v>1.8039448168651262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(493)</c:v>
                </c:pt>
                <c:pt idx="1">
                  <c:v>Leigh Infirmary (-)</c:v>
                </c:pt>
                <c:pt idx="2">
                  <c:v>Royal Albert Edward Infirmary (275)</c:v>
                </c:pt>
                <c:pt idx="3">
                  <c:v>Wrightington Hospital (209)</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(493)</c:v>
                </c:pt>
                <c:pt idx="1">
                  <c:v>Leigh Infirmary (-)</c:v>
                </c:pt>
                <c:pt idx="2">
                  <c:v>Royal Albert Edward Infirmary (275)</c:v>
                </c:pt>
                <c:pt idx="3">
                  <c:v>Wrightington Hospital (209)</c:v>
                </c:pt>
                <c:pt idx="4">
                  <c:v>The Beaumont Hospital (-)</c:v>
                </c:pt>
              </c:strCache>
            </c:strRef>
          </c:cat>
          <c:val>
            <c:numRef>
              <c:f>Sheet1!$E$2:$E$6</c:f>
              <c:numCache>
                <c:formatCode>0.0;;</c:formatCode>
                <c:ptCount val="5"/>
                <c:pt idx="0">
                  <c:v>0</c:v>
                </c:pt>
                <c:pt idx="1">
                  <c:v>0</c:v>
                </c:pt>
                <c:pt idx="2">
                  <c:v>8.6411013464557502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(493)</c:v>
                </c:pt>
                <c:pt idx="1">
                  <c:v>Leigh Infirmary (-)</c:v>
                </c:pt>
                <c:pt idx="2">
                  <c:v>Royal Albert Edward Infirmary (275)</c:v>
                </c:pt>
                <c:pt idx="3">
                  <c:v>Wrightington Hospital (209)</c:v>
                </c:pt>
                <c:pt idx="4">
                  <c:v>The Beaumont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(493)</c:v>
                </c:pt>
                <c:pt idx="1">
                  <c:v>Leigh Infirmary (-)</c:v>
                </c:pt>
                <c:pt idx="2">
                  <c:v>Royal Albert Edward Infirmary (275)</c:v>
                </c:pt>
                <c:pt idx="3">
                  <c:v>Wrightington Hospital (209)</c:v>
                </c:pt>
                <c:pt idx="4">
                  <c:v>The Beaumont Hospital (-)</c:v>
                </c:pt>
              </c:strCache>
            </c:strRef>
          </c:cat>
          <c:val>
            <c:numRef>
              <c:f>Sheet1!$G$2:$G$6</c:f>
              <c:numCache>
                <c:formatCode>0.0;;</c:formatCode>
                <c:ptCount val="5"/>
                <c:pt idx="0">
                  <c:v>8.8524306208347774</c:v>
                </c:pt>
                <c:pt idx="1">
                  <c:v>0</c:v>
                </c:pt>
                <c:pt idx="2">
                  <c:v>0</c:v>
                </c:pt>
                <c:pt idx="3">
                  <c:v>9.4157462758613075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(493)</c:v>
                </c:pt>
                <c:pt idx="1">
                  <c:v>Leigh Infirmary (-)</c:v>
                </c:pt>
                <c:pt idx="2">
                  <c:v>Royal Albert Edward Infirmary (275)</c:v>
                </c:pt>
                <c:pt idx="3">
                  <c:v>Wrightington Hospital (209)</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(493)</c:v>
                </c:pt>
                <c:pt idx="1">
                  <c:v>Leigh Infirmary (-)</c:v>
                </c:pt>
                <c:pt idx="2">
                  <c:v>Royal Albert Edward Infirmary (275)</c:v>
                </c:pt>
                <c:pt idx="3">
                  <c:v>Wrightington Hospital (209)</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(493)</c:v>
                </c:pt>
                <c:pt idx="1">
                  <c:v>Leigh Infirmary (-)</c:v>
                </c:pt>
                <c:pt idx="2">
                  <c:v>Royal Albert Edward Infirmary (275)</c:v>
                </c:pt>
                <c:pt idx="3">
                  <c:v>Wrightington Hospital (209)</c:v>
                </c:pt>
                <c:pt idx="4">
                  <c:v>The Beaumont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1.1475693791652226</c:v>
                </c:pt>
                <c:pt idx="1">
                  <c:v>0</c:v>
                </c:pt>
                <c:pt idx="2">
                  <c:v>1.3588986535442498</c:v>
                </c:pt>
                <c:pt idx="3">
                  <c:v>0.58425372413869248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(207)</c:v>
                </c:pt>
                <c:pt idx="4">
                  <c:v>The Beaumont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(207)</c:v>
                </c:pt>
                <c:pt idx="4">
                  <c:v>The Beaumont Hospital (-)</c:v>
                </c:pt>
              </c:strCache>
            </c:strRef>
          </c:cat>
          <c:val>
            <c:numRef>
              <c:f>Sheet1!$E$2:$E$6</c:f>
              <c:numCache>
                <c:formatCode>0.0;;</c:formatCode>
                <c:ptCount val="5"/>
                <c:pt idx="0">
                  <c:v>0</c:v>
                </c:pt>
                <c:pt idx="1">
                  <c:v>0</c:v>
                </c:pt>
                <c:pt idx="2">
                  <c:v>8.7969940811525316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(207)</c:v>
                </c:pt>
                <c:pt idx="4">
                  <c:v>The Beaumont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(207)</c:v>
                </c:pt>
                <c:pt idx="4">
                  <c:v>The Beaumont Hospital (-)</c:v>
                </c:pt>
              </c:strCache>
            </c:strRef>
          </c:cat>
          <c:val>
            <c:numRef>
              <c:f>Sheet1!$G$2:$G$6</c:f>
              <c:numCache>
                <c:formatCode>0.0;;</c:formatCode>
                <c:ptCount val="5"/>
                <c:pt idx="0">
                  <c:v>8.9489984977298249</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(207)</c:v>
                </c:pt>
                <c:pt idx="4">
                  <c:v>The Beaumont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(207)</c:v>
                </c:pt>
                <c:pt idx="4">
                  <c:v>The Beaumont Hospital (-)</c:v>
                </c:pt>
              </c:strCache>
            </c:strRef>
          </c:cat>
          <c:val>
            <c:numRef>
              <c:f>Sheet1!$I$2:$I$6</c:f>
              <c:numCache>
                <c:formatCode>0.0;;</c:formatCode>
                <c:ptCount val="5"/>
                <c:pt idx="0">
                  <c:v>0</c:v>
                </c:pt>
                <c:pt idx="1">
                  <c:v>0</c:v>
                </c:pt>
                <c:pt idx="2">
                  <c:v>0</c:v>
                </c:pt>
                <c:pt idx="3">
                  <c:v>9.6687006080234585</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(486)</c:v>
                </c:pt>
                <c:pt idx="1">
                  <c:v>Leigh Infirmary (-)</c:v>
                </c:pt>
                <c:pt idx="2">
                  <c:v>Royal Albert Edward Infirmary (271)</c:v>
                </c:pt>
                <c:pt idx="3">
                  <c:v>Wrightington Hospital (207)</c:v>
                </c:pt>
                <c:pt idx="4">
                  <c:v>The Beaumont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1.0510015022701751</c:v>
                </c:pt>
                <c:pt idx="1">
                  <c:v>0</c:v>
                </c:pt>
                <c:pt idx="2">
                  <c:v>1.2030059188474684</c:v>
                </c:pt>
                <c:pt idx="3">
                  <c:v>0.33129939197654146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(210)</c:v>
                </c:pt>
                <c:pt idx="4">
                  <c:v>The Beaumont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(210)</c:v>
                </c:pt>
                <c:pt idx="4">
                  <c:v>The Beaumont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(210)</c:v>
                </c:pt>
                <c:pt idx="4">
                  <c:v>The Beaumont Hospital (-)</c:v>
                </c:pt>
              </c:strCache>
            </c:strRef>
          </c:cat>
          <c:val>
            <c:numRef>
              <c:f>Sheet1!$F$2:$F$6</c:f>
              <c:numCache>
                <c:formatCode>0.0;;</c:formatCode>
                <c:ptCount val="5"/>
                <c:pt idx="0">
                  <c:v>0</c:v>
                </c:pt>
                <c:pt idx="1">
                  <c:v>0</c:v>
                </c:pt>
                <c:pt idx="2">
                  <c:v>7.7241732548743469</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(210)</c:v>
                </c:pt>
                <c:pt idx="4">
                  <c:v>The Beaumont Hospital (-)</c:v>
                </c:pt>
              </c:strCache>
            </c:strRef>
          </c:cat>
          <c:val>
            <c:numRef>
              <c:f>Sheet1!$G$2:$G$6</c:f>
              <c:numCache>
                <c:formatCode>0.0;;</c:formatCode>
                <c:ptCount val="5"/>
                <c:pt idx="0">
                  <c:v>7.9694520213465498</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(210)</c:v>
                </c:pt>
                <c:pt idx="4">
                  <c:v>The Beaumont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(210)</c:v>
                </c:pt>
                <c:pt idx="4">
                  <c:v>The Beaumont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(491)</c:v>
                </c:pt>
                <c:pt idx="1">
                  <c:v>Leigh Infirmary (-)</c:v>
                </c:pt>
                <c:pt idx="2">
                  <c:v>Royal Albert Edward Infirmary (273)</c:v>
                </c:pt>
                <c:pt idx="3">
                  <c:v>Wrightington Hospital (210)</c:v>
                </c:pt>
                <c:pt idx="4">
                  <c:v>The Beaumont Hospital (-)</c:v>
                </c:pt>
              </c:strCache>
            </c:strRef>
          </c:cat>
          <c:val>
            <c:numRef>
              <c:f>Sheet1!$J$2:$J$6</c:f>
              <c:numCache>
                <c:formatCode>0.0;;</c:formatCode>
                <c:ptCount val="5"/>
                <c:pt idx="0">
                  <c:v>0</c:v>
                </c:pt>
                <c:pt idx="1">
                  <c:v>0</c:v>
                </c:pt>
                <c:pt idx="2">
                  <c:v>0</c:v>
                </c:pt>
                <c:pt idx="3">
                  <c:v>9.320881627490575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2.0305479786534502</c:v>
                </c:pt>
                <c:pt idx="1">
                  <c:v>0</c:v>
                </c:pt>
                <c:pt idx="2">
                  <c:v>2.2758267451256531</c:v>
                </c:pt>
                <c:pt idx="3">
                  <c:v>0.67911837250942497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6.6665547453428662</c:v>
                </c:pt>
                <c:pt idx="1">
                  <c:v>6.914306659145419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7.9877749608170028</c:v>
                </c:pt>
                <c:pt idx="1">
                  <c:v>8.0820450923274763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6.4443400277466889</c:v>
                </c:pt>
                <c:pt idx="1">
                  <c:v>5.9782415001466882</c:v>
                </c:pt>
                <c:pt idx="2">
                  <c:v>5.3301389493682123</c:v>
                </c:pt>
                <c:pt idx="3">
                  <c:v>5.8659631527358584</c:v>
                </c:pt>
                <c:pt idx="4">
                  <c:v>5.4747761871901144</c:v>
                </c:pt>
                <c:pt idx="5">
                  <c:v>5.8970907855640524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6.2465963682619261</c:v>
                </c:pt>
                <c:pt idx="1">
                  <c:v>5.8216777719575523</c:v>
                </c:pt>
                <c:pt idx="2">
                  <c:v>6.5707949660920919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8.4231947466101911</c:v>
                </c:pt>
                <c:pt idx="1">
                  <c:v>8.0441372749254647</c:v>
                </c:pt>
                <c:pt idx="2">
                  <c:v>8.5184771313265575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8.5195662582119027</c:v>
                </c:pt>
                <c:pt idx="1">
                  <c:v>8.1440049250625162</c:v>
                </c:pt>
                <c:pt idx="2">
                  <c:v>8.1498175773782968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9.2178062247075658</c:v>
                </c:pt>
                <c:pt idx="1">
                  <c:v>9.2471500544624785</c:v>
                </c:pt>
                <c:pt idx="2">
                  <c:v>9.237197315874571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3.7361814661946369</c:v>
                </c:pt>
                <c:pt idx="1">
                  <c:v>3.3627762836939619</c:v>
                </c:pt>
                <c:pt idx="2">
                  <c:v>3.7938836206455169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9.3025602948545387</c:v>
                </c:pt>
                <c:pt idx="1">
                  <c:v>9.3572894441666072</c:v>
                </c:pt>
                <c:pt idx="2">
                  <c:v>9.3961914354923604</c:v>
                </c:pt>
                <c:pt idx="3">
                  <c:v>9.2316282131100209</c:v>
                </c:pt>
                <c:pt idx="4">
                  <c:v>9.1797658907755775</c:v>
                </c:pt>
                <c:pt idx="5">
                  <c:v>9.1817496196414705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8.4703543377182999</c:v>
                </c:pt>
                <c:pt idx="1">
                  <c:v>8.3287834442808464</c:v>
                </c:pt>
                <c:pt idx="2">
                  <c:v>8.4270772572644823</c:v>
                </c:pt>
                <c:pt idx="3">
                  <c:v>8.3143898226567732</c:v>
                </c:pt>
                <c:pt idx="4">
                  <c:v>8.122260663159107</c:v>
                </c:pt>
                <c:pt idx="5">
                  <c:v>7.9861653990824903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7.825021615624884</c:v>
                </c:pt>
                <c:pt idx="1">
                  <c:v>7.9086425530891464</c:v>
                </c:pt>
                <c:pt idx="2">
                  <c:v>7.3281746488013342</c:v>
                </c:pt>
                <c:pt idx="3">
                  <c:v>7.6001704809638371</c:v>
                </c:pt>
                <c:pt idx="4">
                  <c:v>7.3672446673407723</c:v>
                </c:pt>
                <c:pt idx="5">
                  <c:v>8.0056812992702522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7.7366742678366451</c:v>
                </c:pt>
                <c:pt idx="1">
                  <c:v>8.143525994161541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5.7720372753987332</c:v>
                </c:pt>
                <c:pt idx="1">
                  <c:v>5.7999144843034314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9.4787857317584852</c:v>
                </c:pt>
                <c:pt idx="1">
                  <c:v>9.4491903425430213</c:v>
                </c:pt>
                <c:pt idx="2">
                  <c:v>9.5983869184137554</c:v>
                </c:pt>
                <c:pt idx="3">
                  <c:v>9.4172425372233484</c:v>
                </c:pt>
                <c:pt idx="4">
                  <c:v>9.1239347965023896</c:v>
                </c:pt>
                <c:pt idx="5">
                  <c:v>9.3298934980728827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8.6827941764071497</c:v>
                </c:pt>
                <c:pt idx="1">
                  <c:v>8.6282519053435767</c:v>
                </c:pt>
                <c:pt idx="2">
                  <c:v>8.8142941234114787</c:v>
                </c:pt>
                <c:pt idx="3">
                  <c:v>8.4373284773828363</c:v>
                </c:pt>
                <c:pt idx="4">
                  <c:v>8.3367013798978178</c:v>
                </c:pt>
                <c:pt idx="5">
                  <c:v>8.8690686518463355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9.0838787359977022</c:v>
                </c:pt>
                <c:pt idx="1">
                  <c:v>9.0154182253869148</c:v>
                </c:pt>
                <c:pt idx="2">
                  <c:v>9.0647662736356605</c:v>
                </c:pt>
                <c:pt idx="3">
                  <c:v>9.0348064154473686</c:v>
                </c:pt>
                <c:pt idx="4">
                  <c:v>8.7421443014507751</c:v>
                </c:pt>
                <c:pt idx="5">
                  <c:v>9.0463702202746283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8.3526084365598585</c:v>
                </c:pt>
                <c:pt idx="1">
                  <c:v>8.5026800134039942</c:v>
                </c:pt>
                <c:pt idx="2">
                  <c:v>8.4125172990760291</c:v>
                </c:pt>
                <c:pt idx="3">
                  <c:v>8.3603010303984622</c:v>
                </c:pt>
                <c:pt idx="4">
                  <c:v>8.4286244659641447</c:v>
                </c:pt>
                <c:pt idx="5">
                  <c:v>8.7987553021629541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8.9564088795823569</c:v>
                </c:pt>
                <c:pt idx="1">
                  <c:v>8.680497784326997</c:v>
                </c:pt>
                <c:pt idx="2">
                  <c:v>8.6925334912496783</c:v>
                </c:pt>
                <c:pt idx="3">
                  <c:v>8.6476541680296481</c:v>
                </c:pt>
                <c:pt idx="4">
                  <c:v>8.4871792313256016</c:v>
                </c:pt>
                <c:pt idx="5">
                  <c:v>8.6784701029899249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9.1413840731984308</c:v>
                </c:pt>
                <c:pt idx="1">
                  <c:v>9.0126435192367218</c:v>
                </c:pt>
                <c:pt idx="2">
                  <c:v>9.0214794553864728</c:v>
                </c:pt>
                <c:pt idx="3">
                  <c:v>8.8572199717620084</c:v>
                </c:pt>
                <c:pt idx="4">
                  <c:v>8.604841394441447</c:v>
                </c:pt>
                <c:pt idx="5">
                  <c:v>8.8656362575217305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8.7278835856213526</c:v>
                </c:pt>
                <c:pt idx="1">
                  <c:v>8.603160055080556</c:v>
                </c:pt>
                <c:pt idx="2">
                  <c:v>8.6950703757389611</c:v>
                </c:pt>
                <c:pt idx="3">
                  <c:v>8.4304807837198563</c:v>
                </c:pt>
                <c:pt idx="4">
                  <c:v>8.5142622934983905</c:v>
                </c:pt>
                <c:pt idx="5">
                  <c:v>8.6277478425684748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7.7740345349712117</c:v>
                </c:pt>
                <c:pt idx="1">
                  <c:v>7.0714089096612716</c:v>
                </c:pt>
                <c:pt idx="2">
                  <c:v>6.9181423565470217</c:v>
                </c:pt>
                <c:pt idx="3">
                  <c:v>7.1979894204162207</c:v>
                </c:pt>
                <c:pt idx="4">
                  <c:v>6.8034888375093674</c:v>
                </c:pt>
                <c:pt idx="5">
                  <c:v>7.1839701535865954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8.2999632237900656</c:v>
                </c:pt>
                <c:pt idx="1">
                  <c:v>7.9234540913834914</c:v>
                </c:pt>
                <c:pt idx="2">
                  <c:v>8.0613210185953736</c:v>
                </c:pt>
                <c:pt idx="3">
                  <c:v>7.9031213267037526</c:v>
                </c:pt>
                <c:pt idx="4">
                  <c:v>7.6657166155285559</c:v>
                </c:pt>
                <c:pt idx="5">
                  <c:v>7.5862787393734443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7.3845306573119478</c:v>
                </c:pt>
                <c:pt idx="1">
                  <c:v>6.960390550248821</c:v>
                </c:pt>
                <c:pt idx="2">
                  <c:v>7.0999414851496274</c:v>
                </c:pt>
                <c:pt idx="3">
                  <c:v>6.7698529467309454</c:v>
                </c:pt>
                <c:pt idx="4">
                  <c:v>6.930477164861844</c:v>
                </c:pt>
                <c:pt idx="5">
                  <c:v>7.4677851142706766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8.6740559875373542</c:v>
                </c:pt>
                <c:pt idx="1">
                  <c:v>8.6947951254318276</c:v>
                </c:pt>
                <c:pt idx="2">
                  <c:v>8.8753556610505697</c:v>
                </c:pt>
                <c:pt idx="3">
                  <c:v>8.5635231441575002</c:v>
                </c:pt>
                <c:pt idx="4">
                  <c:v>8.5543771466355807</c:v>
                </c:pt>
                <c:pt idx="5">
                  <c:v>8.93810879664154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7.6688001665583183</c:v>
                </c:pt>
                <c:pt idx="1">
                  <c:v>7.711859244680328</c:v>
                </c:pt>
                <c:pt idx="2">
                  <c:v>7.7055028784726964</c:v>
                </c:pt>
                <c:pt idx="3">
                  <c:v>7.746291644440551</c:v>
                </c:pt>
                <c:pt idx="4">
                  <c:v>7.31019747014878</c:v>
                </c:pt>
                <c:pt idx="5">
                  <c:v>7.7348736481691214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9.5144744484625541</c:v>
                </c:pt>
                <c:pt idx="1">
                  <c:v>9.4854282345424039</c:v>
                </c:pt>
                <c:pt idx="2">
                  <c:v>9.5466834786011798</c:v>
                </c:pt>
                <c:pt idx="3">
                  <c:v>9.4723556249696816</c:v>
                </c:pt>
                <c:pt idx="4">
                  <c:v>9.2710940780071116</c:v>
                </c:pt>
                <c:pt idx="5">
                  <c:v>9.2862946181835913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8.9787585550733411</c:v>
                </c:pt>
                <c:pt idx="1">
                  <c:v>8.8132740453012524</c:v>
                </c:pt>
                <c:pt idx="2">
                  <c:v>8.6770324638214475</c:v>
                </c:pt>
                <c:pt idx="3">
                  <c:v>8.753158350396788</c:v>
                </c:pt>
                <c:pt idx="4">
                  <c:v>8.3530200374517012</c:v>
                </c:pt>
                <c:pt idx="5">
                  <c:v>8.6573161757840609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8.5761250483664249</c:v>
                </c:pt>
                <c:pt idx="1">
                  <c:v>8.144043928690369</c:v>
                </c:pt>
                <c:pt idx="2">
                  <c:v>8.2796872684994653</c:v>
                </c:pt>
                <c:pt idx="3">
                  <c:v>8.2304933329915801</c:v>
                </c:pt>
                <c:pt idx="4">
                  <c:v>8.0711620690775074</c:v>
                </c:pt>
                <c:pt idx="5">
                  <c:v>8.1236841183727204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7.0116750109593857</c:v>
                </c:pt>
                <c:pt idx="1">
                  <c:v>7.0619473687068144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7.9217880576985067</c:v>
                </c:pt>
                <c:pt idx="1">
                  <c:v>8.0646902608123643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7.1355315665218093</c:v>
                </c:pt>
                <c:pt idx="1">
                  <c:v>6.8845737133634826</c:v>
                </c:pt>
                <c:pt idx="2">
                  <c:v>6.90863604032997</c:v>
                </c:pt>
                <c:pt idx="3">
                  <c:v>6.2021002561088414</c:v>
                </c:pt>
                <c:pt idx="4">
                  <c:v>6.357340404188208</c:v>
                </c:pt>
                <c:pt idx="5">
                  <c:v>6.857172400969886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8.8914940161639926</c:v>
                </c:pt>
                <c:pt idx="1">
                  <c:v>8.7377073386849062</c:v>
                </c:pt>
                <c:pt idx="2">
                  <c:v>8.3948950078480973</c:v>
                </c:pt>
                <c:pt idx="3">
                  <c:v>8.5508964367788458</c:v>
                </c:pt>
                <c:pt idx="4">
                  <c:v>8.541786925796929</c:v>
                </c:pt>
                <c:pt idx="5">
                  <c:v>8.4574245810679916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7.139286008321255</c:v>
                </c:pt>
                <c:pt idx="1">
                  <c:v>6.6411657501416439</c:v>
                </c:pt>
                <c:pt idx="2">
                  <c:v>6.6279054488334888</c:v>
                </c:pt>
                <c:pt idx="3">
                  <c:v>6.3607785135327566</c:v>
                </c:pt>
                <c:pt idx="4">
                  <c:v>6.5079097749671329</c:v>
                </c:pt>
                <c:pt idx="5">
                  <c:v>6.7740243869189634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6.9660782285663014</c:v>
                </c:pt>
                <c:pt idx="1">
                  <c:v>7.616945198861254</c:v>
                </c:pt>
                <c:pt idx="2">
                  <c:v>7.815753106396004</c:v>
                </c:pt>
                <c:pt idx="3">
                  <c:v>7.4634273408522693</c:v>
                </c:pt>
                <c:pt idx="4">
                  <c:v>7.4645314208700553</c:v>
                </c:pt>
                <c:pt idx="5">
                  <c:v>7.9541698136891137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9.0323035279480735</c:v>
                </c:pt>
                <c:pt idx="1">
                  <c:v>8.9054745810618456</c:v>
                </c:pt>
                <c:pt idx="2">
                  <c:v>8.84245610577773</c:v>
                </c:pt>
                <c:pt idx="3">
                  <c:v>8.7367515172994832</c:v>
                </c:pt>
                <c:pt idx="4">
                  <c:v>9.0744852326023153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4.2313217841694506</c:v>
                </c:pt>
                <c:pt idx="1">
                  <c:v>4.1136229211656641</c:v>
                </c:pt>
                <c:pt idx="2">
                  <c:v>4.1550887333526463</c:v>
                </c:pt>
                <c:pt idx="3">
                  <c:v>3.709392944953295</c:v>
                </c:pt>
                <c:pt idx="4">
                  <c:v>4.0679067730222433</c:v>
                </c:pt>
                <c:pt idx="5">
                  <c:v>4.237113996652643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6.497736599230568</c:v>
                </c:pt>
                <c:pt idx="1">
                  <c:v>6.5915217243234769</c:v>
                </c:pt>
                <c:pt idx="2">
                  <c:v>6.6977095989744484</c:v>
                </c:pt>
                <c:pt idx="3">
                  <c:v>6.3170147749529857</c:v>
                </c:pt>
                <c:pt idx="4">
                  <c:v>6.4095364008320388</c:v>
                </c:pt>
                <c:pt idx="5">
                  <c:v>6.9262227533426701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7.4269518983414002</c:v>
                </c:pt>
                <c:pt idx="1">
                  <c:v>7.1591517199699224</c:v>
                </c:pt>
                <c:pt idx="2">
                  <c:v>7.3174588229686943</c:v>
                </c:pt>
                <c:pt idx="3">
                  <c:v>7.2335004084747494</c:v>
                </c:pt>
                <c:pt idx="4">
                  <c:v>7.34789098324182</c:v>
                </c:pt>
                <c:pt idx="5">
                  <c:v>7.9864509246954496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8.0502902253485775</c:v>
                </c:pt>
                <c:pt idx="1">
                  <c:v>7.7741312030440008</c:v>
                </c:pt>
                <c:pt idx="2">
                  <c:v>8.1923737046240745</c:v>
                </c:pt>
                <c:pt idx="3">
                  <c:v>7.7508652479352316</c:v>
                </c:pt>
                <c:pt idx="4">
                  <c:v>8.0864447359849603</c:v>
                </c:pt>
                <c:pt idx="5">
                  <c:v>8.4943476579512271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6.511025494571661</c:v>
                </c:pt>
                <c:pt idx="1">
                  <c:v>7.2878936010454378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8.9383696737644236</c:v>
                </c:pt>
                <c:pt idx="1">
                  <c:v>8.7848978905044923</c:v>
                </c:pt>
                <c:pt idx="2">
                  <c:v>8.8524306208347774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9.0396942425896363</c:v>
                </c:pt>
                <c:pt idx="1">
                  <c:v>8.9922559655023715</c:v>
                </c:pt>
                <c:pt idx="2">
                  <c:v>8.950116042997676</c:v>
                </c:pt>
                <c:pt idx="3">
                  <c:v>9.0615757808692372</c:v>
                </c:pt>
                <c:pt idx="4">
                  <c:v>8.8687804782461299</c:v>
                </c:pt>
                <c:pt idx="5">
                  <c:v>8.9489984977298249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8.1204382811043843</c:v>
                </c:pt>
                <c:pt idx="1">
                  <c:v>8.0064235861660205</c:v>
                </c:pt>
                <c:pt idx="2">
                  <c:v>7.9213901251938026</c:v>
                </c:pt>
                <c:pt idx="3">
                  <c:v>7.9072265326134827</c:v>
                </c:pt>
                <c:pt idx="4">
                  <c:v>7.6355946015714631</c:v>
                </c:pt>
                <c:pt idx="5">
                  <c:v>7.9694520213465498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505266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RRF | Wrightington, Wigan and Leigh Teaching Hospitals NHS Foundation Trust </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505266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RRF | Wrightington, Wigan and Leigh Teaching Hospitals NHS Foundation Trust </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RRF | Wrightington, Wigan and Leigh Teaching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Wrightington, Wigan and Leigh Teaching Hospitals NHS Foundation Trust </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00793239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12018298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500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49289215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10754379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85293041"/>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50292214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50887439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38624145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14781948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05981583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68702033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Wrightington, Wigan and Leigh Teaching Hospitals NHS Foundation Trust </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Wrightington, Wigan and Leigh Teaching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500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enough support to recover/manage condition after leaving hospital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able to get hospital food outside of set mealtimes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743698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284316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2293331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0703326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13571772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14388769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67828760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2332126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5999631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25211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73979999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1581689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19281347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87691458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90338995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88706255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52520885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7496986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4521085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7541845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94513169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261228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86787503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7421934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59833865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36399553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91964307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63571565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14593796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794648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0420233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416720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742607378"/>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308177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850542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89336483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58985678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1743795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1233681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314000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52755268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6949362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76786818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24553726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1016517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3383925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8415074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1067716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661030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08611343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4328504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97442855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55389650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59362622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3653127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8543588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22772980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1393034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8503851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80588992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6628365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274748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55984579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1783925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98529088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05863182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14930914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67372795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4642040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78226948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162434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06289143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6848424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97514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82887919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4251832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51385033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52402269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20502480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4713742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638019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8020404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8355768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5052894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84907145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72127534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0853257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07897352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22328746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5484138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92474748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7019673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24918571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80543567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23833739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19560160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5710934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5979310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8937272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7573869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27112533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5270705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05070439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3600302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555375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764603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87009739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4008254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33923204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6651790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5712649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92301465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138672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72253127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03392914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9358621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127757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1889619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2888253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98554900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0728486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3650591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8042527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6054650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5531106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472829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5580391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3292170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5684896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0380526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8218993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851025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8578954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9091846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9367211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7279793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7691983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0479331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9993555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8192409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9937160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4725240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7413990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4654593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1954349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5479502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7678293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602595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619550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4603840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3959291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6495833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9111617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9614395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0909745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194183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749306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7673286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6482679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40821693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8906228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828143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050406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1549746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1053998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9946726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2649490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4678267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49177187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20817668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23215319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3619113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32106891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9041509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0343216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492</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40806716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92378183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9528706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93542367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1861375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62480912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492</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3509797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5674854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492</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67524674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64274490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7146270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7931508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2240418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0591034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9346493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90504953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96580203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98106431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1103474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0465522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397483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404232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8523867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7152529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660442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4780450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932463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3977020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9193556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1063954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078141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4321890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832609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1444680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03434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32831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041015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430281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002577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71877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0266001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5222988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757778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201695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262310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687750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291850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90093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1097230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00431886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69</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43590813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34050732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563569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13758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13728164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56209513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168277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925183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0080816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10095488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789538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8649442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424642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063224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6642787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912827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265361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130019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326535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2857455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937248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64581533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098870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1821428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4979607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8914739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772788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743220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880292613"/>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9962203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806504060"/>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16303</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Wrightington, Wigan and Leigh Teaching Hospitals NHS Foundation Trust </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2026-09-03T10:38:31Z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